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 id="2147483704" r:id="rId5"/>
  </p:sldMasterIdLst>
  <p:notesMasterIdLst>
    <p:notesMasterId r:id="rId18"/>
  </p:notesMasterIdLst>
  <p:handoutMasterIdLst>
    <p:handoutMasterId r:id="rId19"/>
  </p:handoutMasterIdLst>
  <p:sldIdLst>
    <p:sldId id="256" r:id="rId6"/>
    <p:sldId id="259" r:id="rId7"/>
    <p:sldId id="286" r:id="rId8"/>
    <p:sldId id="290" r:id="rId9"/>
    <p:sldId id="283" r:id="rId10"/>
    <p:sldId id="275" r:id="rId11"/>
    <p:sldId id="276" r:id="rId12"/>
    <p:sldId id="277" r:id="rId13"/>
    <p:sldId id="287" r:id="rId14"/>
    <p:sldId id="288" r:id="rId15"/>
    <p:sldId id="289"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C97830C-A105-FECE-5487-7206DEB40C0A}" name="Justin Venneri" initials="JV" userId="S::Justin.Venneri@safalpartners.com::2dfded0b-7054-4928-9585-803dd847977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09AD"/>
    <a:srgbClr val="0054A6"/>
    <a:srgbClr val="ED1C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6410" autoAdjust="0"/>
  </p:normalViewPr>
  <p:slideViewPr>
    <p:cSldViewPr snapToGrid="0">
      <p:cViewPr varScale="1">
        <p:scale>
          <a:sx n="85" d="100"/>
          <a:sy n="85" d="100"/>
        </p:scale>
        <p:origin x="104" y="16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0" d="100"/>
          <a:sy n="50" d="100"/>
        </p:scale>
        <p:origin x="2632" y="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4610A9B-4E50-4E1E-937E-551D5BF98DB4}" type="datetimeFigureOut">
              <a:rPr lang="en-US" smtClean="0"/>
              <a:t>1/29/2025</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F6ED61-3DF0-4762-AC35-F6E46ACBD006}" type="slidenum">
              <a:rPr lang="en-US" smtClean="0"/>
              <a:t>‹#›</a:t>
            </a:fld>
            <a:endParaRPr lang="en-US" dirty="0"/>
          </a:p>
        </p:txBody>
      </p:sp>
    </p:spTree>
    <p:extLst>
      <p:ext uri="{BB962C8B-B14F-4D97-AF65-F5344CB8AC3E}">
        <p14:creationId xmlns:p14="http://schemas.microsoft.com/office/powerpoint/2010/main" val="32463616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7B2A4E-1841-4DF1-AAD7-E22EECDE03EE}" type="datetimeFigureOut">
              <a:rPr lang="en-US" smtClean="0"/>
              <a:t>1/29/2025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90CCEA-B629-4CAC-BC31-F93141517463}" type="slidenum">
              <a:rPr lang="en-US" smtClean="0"/>
              <a:t>‹#›</a:t>
            </a:fld>
            <a:endParaRPr lang="en-US" dirty="0"/>
          </a:p>
        </p:txBody>
      </p:sp>
    </p:spTree>
    <p:extLst>
      <p:ext uri="{BB962C8B-B14F-4D97-AF65-F5344CB8AC3E}">
        <p14:creationId xmlns:p14="http://schemas.microsoft.com/office/powerpoint/2010/main" val="3633579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userDrawn="1"/>
        </p:nvSpPr>
        <p:spPr>
          <a:xfrm>
            <a:off x="1" y="-2"/>
            <a:ext cx="4426981"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descr="United States Department of Labor seal"/>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65445" y="1117960"/>
            <a:ext cx="1896093" cy="1896093"/>
          </a:xfrm>
          <a:prstGeom prst="rect">
            <a:avLst/>
          </a:prstGeom>
        </p:spPr>
      </p:pic>
      <p:sp>
        <p:nvSpPr>
          <p:cNvPr id="13" name="Title 1"/>
          <p:cNvSpPr txBox="1">
            <a:spLocks/>
          </p:cNvSpPr>
          <p:nvPr userDrawn="1"/>
        </p:nvSpPr>
        <p:spPr>
          <a:xfrm>
            <a:off x="0" y="5266951"/>
            <a:ext cx="4426982" cy="1591049"/>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800" kern="1200">
                <a:solidFill>
                  <a:schemeClr val="tx1"/>
                </a:solidFill>
                <a:latin typeface="Franklin Gothic Book" panose="020B0503020102020204" pitchFamily="34" charset="0"/>
                <a:ea typeface="+mj-ea"/>
                <a:cs typeface="+mj-cs"/>
              </a:defRPr>
            </a:lvl1pPr>
          </a:lstStyle>
          <a:p>
            <a:pPr algn="ctr">
              <a:lnSpc>
                <a:spcPct val="95000"/>
              </a:lnSpc>
            </a:pPr>
            <a:r>
              <a:rPr lang="en-US" sz="2400" b="0" dirty="0">
                <a:solidFill>
                  <a:schemeClr val="bg1"/>
                </a:solidFill>
                <a:latin typeface="Franklin Gothic Book" panose="020B0503020102020204" pitchFamily="34" charset="0"/>
              </a:rPr>
              <a:t>National Veterans’ </a:t>
            </a:r>
            <a:br>
              <a:rPr lang="en-US" sz="2400" b="0" dirty="0">
                <a:solidFill>
                  <a:schemeClr val="bg1"/>
                </a:solidFill>
                <a:latin typeface="Franklin Gothic Book" panose="020B0503020102020204" pitchFamily="34" charset="0"/>
              </a:rPr>
            </a:br>
            <a:r>
              <a:rPr lang="en-US" sz="2400" b="0" dirty="0">
                <a:solidFill>
                  <a:schemeClr val="bg1"/>
                </a:solidFill>
                <a:latin typeface="Franklin Gothic Book" panose="020B0503020102020204" pitchFamily="34" charset="0"/>
              </a:rPr>
              <a:t>Technical Assistance Center</a:t>
            </a:r>
          </a:p>
        </p:txBody>
      </p:sp>
      <p:cxnSp>
        <p:nvCxnSpPr>
          <p:cNvPr id="18" name="Straight Connector 17">
            <a:extLst>
              <a:ext uri="{C183D7F6-B498-43B3-948B-1728B52AA6E4}">
                <adec:decorative xmlns:adec="http://schemas.microsoft.com/office/drawing/2017/decorative" val="1"/>
              </a:ext>
            </a:extLst>
          </p:cNvPr>
          <p:cNvCxnSpPr/>
          <p:nvPr userDrawn="1"/>
        </p:nvCxnSpPr>
        <p:spPr>
          <a:xfrm>
            <a:off x="4535430" y="-2"/>
            <a:ext cx="0" cy="6858002"/>
          </a:xfrm>
          <a:prstGeom prst="line">
            <a:avLst/>
          </a:prstGeom>
          <a:ln w="38100">
            <a:solidFill>
              <a:schemeClr val="tx2"/>
            </a:solidFill>
          </a:ln>
        </p:spPr>
        <p:style>
          <a:lnRef idx="3">
            <a:schemeClr val="accent5"/>
          </a:lnRef>
          <a:fillRef idx="0">
            <a:schemeClr val="accent5"/>
          </a:fillRef>
          <a:effectRef idx="2">
            <a:schemeClr val="accent5"/>
          </a:effectRef>
          <a:fontRef idx="minor">
            <a:schemeClr val="tx1"/>
          </a:fontRef>
        </p:style>
      </p:cxnSp>
      <p:sp>
        <p:nvSpPr>
          <p:cNvPr id="17" name="Rectangle 16" descr="Decorative"/>
          <p:cNvSpPr/>
          <p:nvPr userDrawn="1"/>
        </p:nvSpPr>
        <p:spPr>
          <a:xfrm>
            <a:off x="10330543" y="0"/>
            <a:ext cx="1861457" cy="11103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5310130" y="3175479"/>
            <a:ext cx="6043670" cy="1944479"/>
          </a:xfrm>
        </p:spPr>
        <p:txBody>
          <a:bodyPr anchor="b">
            <a:normAutofit/>
          </a:bodyPr>
          <a:lstStyle>
            <a:lvl1pPr algn="l">
              <a:defRPr sz="5400">
                <a:solidFill>
                  <a:schemeClr val="tx2"/>
                </a:solidFill>
                <a:latin typeface="Franklin Gothic Medium" panose="020B0603020102020204" pitchFamily="34" charset="0"/>
              </a:defRPr>
            </a:lvl1pPr>
          </a:lstStyle>
          <a:p>
            <a:r>
              <a:rPr lang="en-US" dirty="0"/>
              <a:t>Presentation Title</a:t>
            </a:r>
          </a:p>
        </p:txBody>
      </p:sp>
      <p:sp>
        <p:nvSpPr>
          <p:cNvPr id="3" name="Subtitle 2"/>
          <p:cNvSpPr>
            <a:spLocks noGrp="1"/>
          </p:cNvSpPr>
          <p:nvPr>
            <p:ph type="subTitle" idx="1" hasCustomPrompt="1"/>
          </p:nvPr>
        </p:nvSpPr>
        <p:spPr>
          <a:xfrm>
            <a:off x="5310130" y="5266951"/>
            <a:ext cx="6043670" cy="729343"/>
          </a:xfrm>
        </p:spPr>
        <p:txBody>
          <a:bodyPr>
            <a:normAutofit/>
          </a:bodyPr>
          <a:lstStyle>
            <a:lvl1pPr marL="0" indent="0" algn="l">
              <a:buNone/>
              <a:defRPr sz="3200">
                <a:solidFill>
                  <a:schemeClr val="tx2"/>
                </a:solidFill>
                <a:latin typeface="Franklin Gothic Book" panose="020B05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Subtitle/Date</a:t>
            </a:r>
          </a:p>
        </p:txBody>
      </p:sp>
      <p:pic>
        <p:nvPicPr>
          <p:cNvPr id="12" name="Picture 11" descr="National Veterans' Technical Assistance Center logo">
            <a:extLst>
              <a:ext uri="{FF2B5EF4-FFF2-40B4-BE49-F238E27FC236}">
                <a16:creationId xmlns:a16="http://schemas.microsoft.com/office/drawing/2014/main" id="{110B13C4-4AF6-4886-98B9-249D4F835C3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8901" y="3323332"/>
            <a:ext cx="3370203" cy="1617365"/>
          </a:xfrm>
          <a:prstGeom prst="rect">
            <a:avLst/>
          </a:prstGeom>
        </p:spPr>
      </p:pic>
    </p:spTree>
    <p:extLst>
      <p:ext uri="{BB962C8B-B14F-4D97-AF65-F5344CB8AC3E}">
        <p14:creationId xmlns:p14="http://schemas.microsoft.com/office/powerpoint/2010/main" val="1974007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cked Table for Text Layout">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National Veterans’ Technical Assistance Center</a:t>
            </a:r>
          </a:p>
        </p:txBody>
      </p:sp>
      <p:sp>
        <p:nvSpPr>
          <p:cNvPr id="4" name="Slide Number Placeholder 3"/>
          <p:cNvSpPr>
            <a:spLocks noGrp="1"/>
          </p:cNvSpPr>
          <p:nvPr>
            <p:ph type="sldNum" sz="quarter" idx="12"/>
          </p:nvPr>
        </p:nvSpPr>
        <p:spPr/>
        <p:txBody>
          <a:bodyPr/>
          <a:lstStyle/>
          <a:p>
            <a:fld id="{9F533A62-0560-4741-9272-0FF595F394C3}" type="slidenum">
              <a:rPr lang="en-US" smtClean="0"/>
              <a:t>‹#›</a:t>
            </a:fld>
            <a:endParaRPr lang="en-US" dirty="0"/>
          </a:p>
        </p:txBody>
      </p:sp>
      <p:sp>
        <p:nvSpPr>
          <p:cNvPr id="5" name="Content Placeholder 18">
            <a:extLst>
              <a:ext uri="{FF2B5EF4-FFF2-40B4-BE49-F238E27FC236}">
                <a16:creationId xmlns:a16="http://schemas.microsoft.com/office/drawing/2014/main" id="{C580044E-A8E2-4FBF-A67D-F8B341AC6071}"/>
              </a:ext>
            </a:extLst>
          </p:cNvPr>
          <p:cNvSpPr>
            <a:spLocks noGrp="1"/>
          </p:cNvSpPr>
          <p:nvPr>
            <p:ph sz="quarter" idx="13"/>
          </p:nvPr>
        </p:nvSpPr>
        <p:spPr>
          <a:xfrm>
            <a:off x="340242" y="2105993"/>
            <a:ext cx="1781780" cy="3851535"/>
          </a:xfrm>
        </p:spPr>
        <p:txBody>
          <a:bodyPr/>
          <a:lstStyle>
            <a:lvl1pPr marL="0" indent="0" algn="ctr">
              <a:buFontTx/>
              <a:buNone/>
              <a:defRPr/>
            </a:lvl1pPr>
          </a:lstStyle>
          <a:p>
            <a:pPr lvl="0"/>
            <a:r>
              <a:rPr lang="en-US" dirty="0"/>
              <a:t>Click to edit</a:t>
            </a:r>
          </a:p>
        </p:txBody>
      </p:sp>
      <p:sp>
        <p:nvSpPr>
          <p:cNvPr id="6" name="Text Placeholder 20">
            <a:extLst>
              <a:ext uri="{FF2B5EF4-FFF2-40B4-BE49-F238E27FC236}">
                <a16:creationId xmlns:a16="http://schemas.microsoft.com/office/drawing/2014/main" id="{8A13B996-41D5-4CFE-97FC-84754CB14E9F}"/>
              </a:ext>
            </a:extLst>
          </p:cNvPr>
          <p:cNvSpPr>
            <a:spLocks noGrp="1"/>
          </p:cNvSpPr>
          <p:nvPr>
            <p:ph type="body" sz="quarter" idx="14"/>
          </p:nvPr>
        </p:nvSpPr>
        <p:spPr>
          <a:xfrm>
            <a:off x="2131157" y="2105992"/>
            <a:ext cx="1539025" cy="3181804"/>
          </a:xfrm>
        </p:spPr>
        <p:txBody>
          <a:bodyPr/>
          <a:lstStyle>
            <a:lvl1pPr marL="0" indent="0" algn="ctr">
              <a:buFontTx/>
              <a:buNone/>
              <a:defRPr/>
            </a:lvl1pPr>
          </a:lstStyle>
          <a:p>
            <a:pPr lvl="0"/>
            <a:r>
              <a:rPr lang="en-US" dirty="0"/>
              <a:t>Click to edit</a:t>
            </a:r>
          </a:p>
        </p:txBody>
      </p:sp>
      <p:sp>
        <p:nvSpPr>
          <p:cNvPr id="7" name="Text Placeholder 20">
            <a:extLst>
              <a:ext uri="{FF2B5EF4-FFF2-40B4-BE49-F238E27FC236}">
                <a16:creationId xmlns:a16="http://schemas.microsoft.com/office/drawing/2014/main" id="{B0582542-3EC6-4A5E-9267-47A84AC6369B}"/>
              </a:ext>
            </a:extLst>
          </p:cNvPr>
          <p:cNvSpPr>
            <a:spLocks noGrp="1"/>
          </p:cNvSpPr>
          <p:nvPr>
            <p:ph type="body" sz="quarter" idx="15"/>
          </p:nvPr>
        </p:nvSpPr>
        <p:spPr>
          <a:xfrm>
            <a:off x="3678222" y="2098930"/>
            <a:ext cx="1753845" cy="3188865"/>
          </a:xfrm>
        </p:spPr>
        <p:txBody>
          <a:bodyPr/>
          <a:lstStyle>
            <a:lvl1pPr marL="0" indent="0" algn="ctr">
              <a:buFontTx/>
              <a:buNone/>
              <a:defRPr/>
            </a:lvl1pPr>
          </a:lstStyle>
          <a:p>
            <a:pPr lvl="0"/>
            <a:r>
              <a:rPr lang="en-US" dirty="0"/>
              <a:t>Click to edit</a:t>
            </a:r>
          </a:p>
        </p:txBody>
      </p:sp>
      <p:sp>
        <p:nvSpPr>
          <p:cNvPr id="8" name="Text Placeholder 20">
            <a:extLst>
              <a:ext uri="{FF2B5EF4-FFF2-40B4-BE49-F238E27FC236}">
                <a16:creationId xmlns:a16="http://schemas.microsoft.com/office/drawing/2014/main" id="{C95EE32F-91FD-401C-AB32-4FDDB7790321}"/>
              </a:ext>
            </a:extLst>
          </p:cNvPr>
          <p:cNvSpPr>
            <a:spLocks noGrp="1"/>
          </p:cNvSpPr>
          <p:nvPr>
            <p:ph type="body" sz="quarter" idx="16"/>
          </p:nvPr>
        </p:nvSpPr>
        <p:spPr>
          <a:xfrm>
            <a:off x="5439129" y="2098931"/>
            <a:ext cx="1146368" cy="3184992"/>
          </a:xfrm>
        </p:spPr>
        <p:txBody>
          <a:bodyPr/>
          <a:lstStyle>
            <a:lvl1pPr marL="0" indent="0" algn="ctr">
              <a:buFontTx/>
              <a:buNone/>
              <a:defRPr/>
            </a:lvl1pPr>
          </a:lstStyle>
          <a:p>
            <a:pPr lvl="0"/>
            <a:r>
              <a:rPr lang="en-US" dirty="0"/>
              <a:t>Click to edit</a:t>
            </a:r>
          </a:p>
        </p:txBody>
      </p:sp>
      <p:sp>
        <p:nvSpPr>
          <p:cNvPr id="9" name="Text Placeholder 20">
            <a:extLst>
              <a:ext uri="{FF2B5EF4-FFF2-40B4-BE49-F238E27FC236}">
                <a16:creationId xmlns:a16="http://schemas.microsoft.com/office/drawing/2014/main" id="{603461A6-C467-4753-AFA0-1120DEDDEDB6}"/>
              </a:ext>
            </a:extLst>
          </p:cNvPr>
          <p:cNvSpPr>
            <a:spLocks noGrp="1"/>
          </p:cNvSpPr>
          <p:nvPr>
            <p:ph type="body" sz="quarter" idx="17"/>
          </p:nvPr>
        </p:nvSpPr>
        <p:spPr>
          <a:xfrm>
            <a:off x="6593661" y="2105992"/>
            <a:ext cx="980863" cy="3172877"/>
          </a:xfrm>
        </p:spPr>
        <p:txBody>
          <a:bodyPr/>
          <a:lstStyle>
            <a:lvl1pPr marL="0" indent="0" algn="ctr">
              <a:buFontTx/>
              <a:buNone/>
              <a:defRPr/>
            </a:lvl1pPr>
          </a:lstStyle>
          <a:p>
            <a:pPr lvl="0"/>
            <a:r>
              <a:rPr lang="en-US" dirty="0"/>
              <a:t>Click to edit</a:t>
            </a:r>
          </a:p>
        </p:txBody>
      </p:sp>
      <p:sp>
        <p:nvSpPr>
          <p:cNvPr id="10" name="Text Placeholder 20">
            <a:extLst>
              <a:ext uri="{FF2B5EF4-FFF2-40B4-BE49-F238E27FC236}">
                <a16:creationId xmlns:a16="http://schemas.microsoft.com/office/drawing/2014/main" id="{D80AD6FE-CFB2-4059-AE02-D127EE2FA92A}"/>
              </a:ext>
            </a:extLst>
          </p:cNvPr>
          <p:cNvSpPr>
            <a:spLocks noGrp="1"/>
          </p:cNvSpPr>
          <p:nvPr>
            <p:ph type="body" sz="quarter" idx="18"/>
          </p:nvPr>
        </p:nvSpPr>
        <p:spPr>
          <a:xfrm>
            <a:off x="7583399" y="2102462"/>
            <a:ext cx="941357" cy="3179123"/>
          </a:xfrm>
        </p:spPr>
        <p:txBody>
          <a:bodyPr/>
          <a:lstStyle>
            <a:lvl1pPr marL="0" indent="0" algn="ctr">
              <a:buFontTx/>
              <a:buNone/>
              <a:defRPr/>
            </a:lvl1pPr>
          </a:lstStyle>
          <a:p>
            <a:pPr lvl="0"/>
            <a:r>
              <a:rPr lang="en-US" dirty="0"/>
              <a:t>Click to edit</a:t>
            </a:r>
          </a:p>
        </p:txBody>
      </p:sp>
      <p:sp>
        <p:nvSpPr>
          <p:cNvPr id="11" name="Text Placeholder 20">
            <a:extLst>
              <a:ext uri="{FF2B5EF4-FFF2-40B4-BE49-F238E27FC236}">
                <a16:creationId xmlns:a16="http://schemas.microsoft.com/office/drawing/2014/main" id="{DD0171F1-53DE-441E-86EB-ECB93E434C9A}"/>
              </a:ext>
            </a:extLst>
          </p:cNvPr>
          <p:cNvSpPr>
            <a:spLocks noGrp="1"/>
          </p:cNvSpPr>
          <p:nvPr>
            <p:ph type="body" sz="quarter" idx="19"/>
          </p:nvPr>
        </p:nvSpPr>
        <p:spPr>
          <a:xfrm>
            <a:off x="9507382" y="2099273"/>
            <a:ext cx="2319540" cy="3858254"/>
          </a:xfrm>
        </p:spPr>
        <p:txBody>
          <a:bodyPr/>
          <a:lstStyle>
            <a:lvl1pPr marL="0" indent="0" algn="ctr">
              <a:buFontTx/>
              <a:buNone/>
              <a:defRPr/>
            </a:lvl1pPr>
          </a:lstStyle>
          <a:p>
            <a:pPr lvl="0"/>
            <a:r>
              <a:rPr lang="en-US" dirty="0"/>
              <a:t>Click to edit</a:t>
            </a:r>
          </a:p>
        </p:txBody>
      </p:sp>
      <p:sp>
        <p:nvSpPr>
          <p:cNvPr id="12" name="Text Placeholder 20">
            <a:extLst>
              <a:ext uri="{FF2B5EF4-FFF2-40B4-BE49-F238E27FC236}">
                <a16:creationId xmlns:a16="http://schemas.microsoft.com/office/drawing/2014/main" id="{47A02050-0502-4116-833F-2B3A6E279E3A}"/>
              </a:ext>
            </a:extLst>
          </p:cNvPr>
          <p:cNvSpPr>
            <a:spLocks noGrp="1"/>
          </p:cNvSpPr>
          <p:nvPr>
            <p:ph type="body" sz="quarter" idx="21" hasCustomPrompt="1"/>
          </p:nvPr>
        </p:nvSpPr>
        <p:spPr>
          <a:xfrm>
            <a:off x="340243" y="1457721"/>
            <a:ext cx="1786151" cy="644233"/>
          </a:xfrm>
        </p:spPr>
        <p:txBody>
          <a:bodyPr/>
          <a:lstStyle>
            <a:lvl1pPr marL="0" indent="0">
              <a:buFontTx/>
              <a:buNone/>
              <a:defRPr/>
            </a:lvl1pPr>
          </a:lstStyle>
          <a:p>
            <a:pPr lvl="0"/>
            <a:r>
              <a:rPr lang="en-US" dirty="0"/>
              <a:t>Click/edit</a:t>
            </a:r>
          </a:p>
        </p:txBody>
      </p:sp>
      <p:sp>
        <p:nvSpPr>
          <p:cNvPr id="13" name="Text Placeholder 20">
            <a:extLst>
              <a:ext uri="{FF2B5EF4-FFF2-40B4-BE49-F238E27FC236}">
                <a16:creationId xmlns:a16="http://schemas.microsoft.com/office/drawing/2014/main" id="{D75985D4-B54D-4209-9590-C7C37731C591}"/>
              </a:ext>
            </a:extLst>
          </p:cNvPr>
          <p:cNvSpPr>
            <a:spLocks noGrp="1"/>
          </p:cNvSpPr>
          <p:nvPr>
            <p:ph type="body" sz="quarter" idx="22"/>
          </p:nvPr>
        </p:nvSpPr>
        <p:spPr>
          <a:xfrm>
            <a:off x="2134592" y="1455041"/>
            <a:ext cx="7365728" cy="639851"/>
          </a:xfrm>
        </p:spPr>
        <p:txBody>
          <a:bodyPr/>
          <a:lstStyle>
            <a:lvl1pPr marL="0" indent="0">
              <a:buFontTx/>
              <a:buNone/>
              <a:defRPr/>
            </a:lvl1pPr>
          </a:lstStyle>
          <a:p>
            <a:pPr lvl="0"/>
            <a:r>
              <a:rPr lang="en-US" dirty="0"/>
              <a:t>Click to edit</a:t>
            </a:r>
          </a:p>
        </p:txBody>
      </p:sp>
      <p:sp>
        <p:nvSpPr>
          <p:cNvPr id="14" name="Text Placeholder 20">
            <a:extLst>
              <a:ext uri="{FF2B5EF4-FFF2-40B4-BE49-F238E27FC236}">
                <a16:creationId xmlns:a16="http://schemas.microsoft.com/office/drawing/2014/main" id="{358A6113-9E80-4DF4-882A-51DF3006100D}"/>
              </a:ext>
            </a:extLst>
          </p:cNvPr>
          <p:cNvSpPr>
            <a:spLocks noGrp="1"/>
          </p:cNvSpPr>
          <p:nvPr>
            <p:ph type="body" sz="quarter" idx="23" hasCustomPrompt="1"/>
          </p:nvPr>
        </p:nvSpPr>
        <p:spPr>
          <a:xfrm>
            <a:off x="9503691" y="1458572"/>
            <a:ext cx="2323231" cy="633604"/>
          </a:xfrm>
        </p:spPr>
        <p:txBody>
          <a:bodyPr/>
          <a:lstStyle>
            <a:lvl1pPr marL="0" indent="0">
              <a:buFontTx/>
              <a:buNone/>
              <a:defRPr/>
            </a:lvl1pPr>
          </a:lstStyle>
          <a:p>
            <a:pPr lvl="0"/>
            <a:r>
              <a:rPr lang="en-US" dirty="0"/>
              <a:t>edit</a:t>
            </a:r>
          </a:p>
        </p:txBody>
      </p:sp>
      <p:sp>
        <p:nvSpPr>
          <p:cNvPr id="15" name="Text Placeholder 20">
            <a:extLst>
              <a:ext uri="{FF2B5EF4-FFF2-40B4-BE49-F238E27FC236}">
                <a16:creationId xmlns:a16="http://schemas.microsoft.com/office/drawing/2014/main" id="{D9D3FE8C-F524-4704-9691-9D68AF895BD4}"/>
              </a:ext>
            </a:extLst>
          </p:cNvPr>
          <p:cNvSpPr>
            <a:spLocks noGrp="1"/>
          </p:cNvSpPr>
          <p:nvPr>
            <p:ph type="body" sz="quarter" idx="24"/>
          </p:nvPr>
        </p:nvSpPr>
        <p:spPr>
          <a:xfrm>
            <a:off x="8533891" y="2105992"/>
            <a:ext cx="966429" cy="3172877"/>
          </a:xfrm>
        </p:spPr>
        <p:txBody>
          <a:bodyPr/>
          <a:lstStyle>
            <a:lvl1pPr marL="0" indent="0" algn="ctr">
              <a:buFontTx/>
              <a:buNone/>
              <a:defRPr/>
            </a:lvl1pPr>
          </a:lstStyle>
          <a:p>
            <a:pPr lvl="0"/>
            <a:r>
              <a:rPr lang="en-US" dirty="0"/>
              <a:t>Click to edit</a:t>
            </a:r>
          </a:p>
        </p:txBody>
      </p:sp>
      <p:sp>
        <p:nvSpPr>
          <p:cNvPr id="16" name="Text Placeholder 20">
            <a:extLst>
              <a:ext uri="{FF2B5EF4-FFF2-40B4-BE49-F238E27FC236}">
                <a16:creationId xmlns:a16="http://schemas.microsoft.com/office/drawing/2014/main" id="{4A4CFB46-7C9C-4B9F-AB7B-1957499269DC}"/>
              </a:ext>
            </a:extLst>
          </p:cNvPr>
          <p:cNvSpPr>
            <a:spLocks noGrp="1"/>
          </p:cNvSpPr>
          <p:nvPr>
            <p:ph type="body" sz="quarter" idx="20"/>
          </p:nvPr>
        </p:nvSpPr>
        <p:spPr>
          <a:xfrm>
            <a:off x="2129085" y="5292685"/>
            <a:ext cx="7363462" cy="667181"/>
          </a:xfrm>
        </p:spPr>
        <p:txBody>
          <a:bodyPr/>
          <a:lstStyle>
            <a:lvl1pPr marL="0" indent="0">
              <a:buFontTx/>
              <a:buNone/>
              <a:defRPr/>
            </a:lvl1pPr>
          </a:lstStyle>
          <a:p>
            <a:pPr lvl="0"/>
            <a:r>
              <a:rPr lang="en-US" dirty="0"/>
              <a:t>Click to edit</a:t>
            </a:r>
          </a:p>
        </p:txBody>
      </p:sp>
      <p:sp>
        <p:nvSpPr>
          <p:cNvPr id="17" name="Title 1">
            <a:extLst>
              <a:ext uri="{FF2B5EF4-FFF2-40B4-BE49-F238E27FC236}">
                <a16:creationId xmlns:a16="http://schemas.microsoft.com/office/drawing/2014/main" id="{2305B53C-D66A-48F3-BFA0-20C9A7DC750E}"/>
              </a:ext>
            </a:extLst>
          </p:cNvPr>
          <p:cNvSpPr>
            <a:spLocks noGrp="1"/>
          </p:cNvSpPr>
          <p:nvPr>
            <p:ph type="title"/>
          </p:nvPr>
        </p:nvSpPr>
        <p:spPr>
          <a:xfrm>
            <a:off x="340242" y="1"/>
            <a:ext cx="10182276" cy="1411564"/>
          </a:xfrm>
        </p:spPr>
        <p:txBody>
          <a:bodyPr/>
          <a:lstStyle/>
          <a:p>
            <a:r>
              <a:rPr lang="en-US" dirty="0"/>
              <a:t>Click to edit Master title style</a:t>
            </a:r>
          </a:p>
        </p:txBody>
      </p:sp>
      <p:cxnSp>
        <p:nvCxnSpPr>
          <p:cNvPr id="20" name="Straight Connector 19">
            <a:extLst>
              <a:ext uri="{FF2B5EF4-FFF2-40B4-BE49-F238E27FC236}">
                <a16:creationId xmlns:a16="http://schemas.microsoft.com/office/drawing/2014/main" id="{04BDED8E-E1EE-4461-B291-514972F7BFC1}"/>
              </a:ext>
              <a:ext uri="{C183D7F6-B498-43B3-948B-1728B52AA6E4}">
                <adec:decorative xmlns:adec="http://schemas.microsoft.com/office/drawing/2017/decorative" val="1"/>
              </a:ext>
            </a:extLst>
          </p:cNvPr>
          <p:cNvCxnSpPr/>
          <p:nvPr userDrawn="1"/>
        </p:nvCxnSpPr>
        <p:spPr>
          <a:xfrm>
            <a:off x="458464" y="1170432"/>
            <a:ext cx="39878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5776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7A75A-1D39-4FB0-824D-AF456BD03457}"/>
              </a:ext>
            </a:extLst>
          </p:cNvPr>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8D6B6945-B47F-449C-961D-B3C84234F7EA}"/>
              </a:ext>
            </a:extLst>
          </p:cNvPr>
          <p:cNvSpPr>
            <a:spLocks noGrp="1"/>
          </p:cNvSpPr>
          <p:nvPr>
            <p:ph type="ftr" sz="quarter" idx="10"/>
          </p:nvPr>
        </p:nvSpPr>
        <p:spPr/>
        <p:txBody>
          <a:bodyPr/>
          <a:lstStyle/>
          <a:p>
            <a:r>
              <a:rPr lang="en-US" dirty="0"/>
              <a:t>National Veterans’ Technical Assistance Center</a:t>
            </a:r>
          </a:p>
        </p:txBody>
      </p:sp>
      <p:sp>
        <p:nvSpPr>
          <p:cNvPr id="4" name="Slide Number Placeholder 3">
            <a:extLst>
              <a:ext uri="{FF2B5EF4-FFF2-40B4-BE49-F238E27FC236}">
                <a16:creationId xmlns:a16="http://schemas.microsoft.com/office/drawing/2014/main" id="{6D61DFEB-2563-4D19-B2CA-64885F1EAC32}"/>
              </a:ext>
            </a:extLst>
          </p:cNvPr>
          <p:cNvSpPr>
            <a:spLocks noGrp="1"/>
          </p:cNvSpPr>
          <p:nvPr>
            <p:ph type="sldNum" sz="quarter" idx="11"/>
          </p:nvPr>
        </p:nvSpPr>
        <p:spPr/>
        <p:txBody>
          <a:bodyPr/>
          <a:lstStyle/>
          <a:p>
            <a:fld id="{9F533A62-0560-4741-9272-0FF595F394C3}" type="slidenum">
              <a:rPr lang="en-US" smtClean="0"/>
              <a:pPr/>
              <a:t>‹#›</a:t>
            </a:fld>
            <a:endParaRPr lang="en-US" dirty="0"/>
          </a:p>
        </p:txBody>
      </p:sp>
      <p:sp>
        <p:nvSpPr>
          <p:cNvPr id="5" name="Text Placeholder 20">
            <a:extLst>
              <a:ext uri="{FF2B5EF4-FFF2-40B4-BE49-F238E27FC236}">
                <a16:creationId xmlns:a16="http://schemas.microsoft.com/office/drawing/2014/main" id="{0C920CB0-91DF-41CF-A85A-604B4DBBDD2F}"/>
              </a:ext>
            </a:extLst>
          </p:cNvPr>
          <p:cNvSpPr>
            <a:spLocks noGrp="1"/>
          </p:cNvSpPr>
          <p:nvPr>
            <p:ph type="body" sz="quarter" idx="22"/>
          </p:nvPr>
        </p:nvSpPr>
        <p:spPr>
          <a:xfrm>
            <a:off x="7648978" y="1272725"/>
            <a:ext cx="4071970" cy="448125"/>
          </a:xfrm>
        </p:spPr>
        <p:txBody>
          <a:bodyPr>
            <a:normAutofit/>
          </a:bodyPr>
          <a:lstStyle>
            <a:lvl1pPr marL="0" indent="0">
              <a:buFontTx/>
              <a:buNone/>
              <a:defRPr sz="1600"/>
            </a:lvl1pPr>
          </a:lstStyle>
          <a:p>
            <a:pPr lvl="0"/>
            <a:r>
              <a:rPr lang="en-US" dirty="0"/>
              <a:t>Click to edit</a:t>
            </a:r>
          </a:p>
        </p:txBody>
      </p:sp>
      <p:sp>
        <p:nvSpPr>
          <p:cNvPr id="6" name="Content Placeholder 9">
            <a:extLst>
              <a:ext uri="{FF2B5EF4-FFF2-40B4-BE49-F238E27FC236}">
                <a16:creationId xmlns:a16="http://schemas.microsoft.com/office/drawing/2014/main" id="{46EFE726-1948-45EF-A138-B9E33BDE21BE}"/>
              </a:ext>
            </a:extLst>
          </p:cNvPr>
          <p:cNvSpPr>
            <a:spLocks noGrp="1"/>
          </p:cNvSpPr>
          <p:nvPr>
            <p:ph sz="quarter" idx="23"/>
          </p:nvPr>
        </p:nvSpPr>
        <p:spPr>
          <a:xfrm>
            <a:off x="501747" y="3444446"/>
            <a:ext cx="4710388" cy="370035"/>
          </a:xfrm>
        </p:spPr>
        <p:txBody>
          <a:bodyPr anchor="ctr">
            <a:noAutofit/>
          </a:bodyPr>
          <a:lstStyle>
            <a:lvl1pPr marL="0" indent="0">
              <a:buFontTx/>
              <a:buNone/>
              <a:defRPr sz="1600"/>
            </a:lvl1pPr>
            <a:lvl2pPr marL="411480" indent="0">
              <a:buFontTx/>
              <a:buNone/>
              <a:defRPr/>
            </a:lvl2pPr>
            <a:lvl3pPr marL="868680" indent="0">
              <a:buFontTx/>
              <a:buNone/>
              <a:defRPr/>
            </a:lvl3pPr>
          </a:lstStyle>
          <a:p>
            <a:pPr lvl="0"/>
            <a:r>
              <a:rPr lang="en-US" dirty="0"/>
              <a:t>Click to edit</a:t>
            </a:r>
          </a:p>
        </p:txBody>
      </p:sp>
      <p:sp>
        <p:nvSpPr>
          <p:cNvPr id="7" name="Content Placeholder 9">
            <a:extLst>
              <a:ext uri="{FF2B5EF4-FFF2-40B4-BE49-F238E27FC236}">
                <a16:creationId xmlns:a16="http://schemas.microsoft.com/office/drawing/2014/main" id="{A13F5568-A554-4859-A661-87BE4219901E}"/>
              </a:ext>
            </a:extLst>
          </p:cNvPr>
          <p:cNvSpPr>
            <a:spLocks noGrp="1"/>
          </p:cNvSpPr>
          <p:nvPr>
            <p:ph sz="quarter" idx="24"/>
          </p:nvPr>
        </p:nvSpPr>
        <p:spPr>
          <a:xfrm>
            <a:off x="518243" y="2307008"/>
            <a:ext cx="4725959" cy="695515"/>
          </a:xfrm>
        </p:spPr>
        <p:txBody>
          <a:bodyPr anchor="ctr">
            <a:noAutofit/>
          </a:bodyPr>
          <a:lstStyle>
            <a:lvl1pPr marL="0" indent="0">
              <a:buFontTx/>
              <a:buNone/>
              <a:defRPr sz="1600"/>
            </a:lvl1pPr>
            <a:lvl2pPr marL="411480" indent="0">
              <a:buFontTx/>
              <a:buNone/>
              <a:defRPr/>
            </a:lvl2pPr>
            <a:lvl3pPr marL="868680" indent="0">
              <a:buFontTx/>
              <a:buNone/>
              <a:defRPr/>
            </a:lvl3pPr>
          </a:lstStyle>
          <a:p>
            <a:pPr lvl="0"/>
            <a:r>
              <a:rPr lang="en-US" dirty="0"/>
              <a:t>Click to edit</a:t>
            </a:r>
          </a:p>
        </p:txBody>
      </p:sp>
      <p:sp>
        <p:nvSpPr>
          <p:cNvPr id="8" name="Content Placeholder 9">
            <a:extLst>
              <a:ext uri="{FF2B5EF4-FFF2-40B4-BE49-F238E27FC236}">
                <a16:creationId xmlns:a16="http://schemas.microsoft.com/office/drawing/2014/main" id="{BCE5E416-CFB0-455F-BB01-7D3B20C61F3C}"/>
              </a:ext>
            </a:extLst>
          </p:cNvPr>
          <p:cNvSpPr>
            <a:spLocks noGrp="1"/>
          </p:cNvSpPr>
          <p:nvPr>
            <p:ph sz="quarter" idx="25"/>
          </p:nvPr>
        </p:nvSpPr>
        <p:spPr>
          <a:xfrm>
            <a:off x="512619" y="3049228"/>
            <a:ext cx="4663440" cy="348513"/>
          </a:xfrm>
        </p:spPr>
        <p:txBody>
          <a:bodyPr anchor="ctr">
            <a:noAutofit/>
          </a:bodyPr>
          <a:lstStyle>
            <a:lvl1pPr marL="0" indent="0">
              <a:buFontTx/>
              <a:buNone/>
              <a:defRPr sz="1600"/>
            </a:lvl1pPr>
            <a:lvl2pPr marL="411480" indent="0">
              <a:buFontTx/>
              <a:buNone/>
              <a:defRPr/>
            </a:lvl2pPr>
            <a:lvl3pPr marL="868680" indent="0">
              <a:buFontTx/>
              <a:buNone/>
              <a:defRPr/>
            </a:lvl3pPr>
          </a:lstStyle>
          <a:p>
            <a:pPr lvl="0"/>
            <a:r>
              <a:rPr lang="en-US" dirty="0"/>
              <a:t>Click to edit</a:t>
            </a:r>
          </a:p>
        </p:txBody>
      </p:sp>
      <p:sp>
        <p:nvSpPr>
          <p:cNvPr id="9" name="Content Placeholder 9">
            <a:extLst>
              <a:ext uri="{FF2B5EF4-FFF2-40B4-BE49-F238E27FC236}">
                <a16:creationId xmlns:a16="http://schemas.microsoft.com/office/drawing/2014/main" id="{36FF1A43-AC33-49A9-8137-560181FB510E}"/>
              </a:ext>
            </a:extLst>
          </p:cNvPr>
          <p:cNvSpPr>
            <a:spLocks noGrp="1"/>
          </p:cNvSpPr>
          <p:nvPr>
            <p:ph sz="quarter" idx="26"/>
          </p:nvPr>
        </p:nvSpPr>
        <p:spPr>
          <a:xfrm>
            <a:off x="512619" y="1745649"/>
            <a:ext cx="4663440" cy="614958"/>
          </a:xfrm>
        </p:spPr>
        <p:txBody>
          <a:bodyPr anchor="ctr">
            <a:noAutofit/>
          </a:bodyPr>
          <a:lstStyle>
            <a:lvl1pPr marL="0" indent="0">
              <a:buFontTx/>
              <a:buNone/>
              <a:defRPr sz="1600"/>
            </a:lvl1pPr>
            <a:lvl2pPr marL="411480" indent="0">
              <a:buFontTx/>
              <a:buNone/>
              <a:defRPr/>
            </a:lvl2pPr>
            <a:lvl3pPr marL="868680" indent="0">
              <a:buFontTx/>
              <a:buNone/>
              <a:defRPr/>
            </a:lvl3pPr>
          </a:lstStyle>
          <a:p>
            <a:pPr lvl="0"/>
            <a:r>
              <a:rPr lang="en-US" dirty="0"/>
              <a:t>Click to edit</a:t>
            </a:r>
          </a:p>
        </p:txBody>
      </p:sp>
      <p:sp>
        <p:nvSpPr>
          <p:cNvPr id="10" name="Content Placeholder 9">
            <a:extLst>
              <a:ext uri="{FF2B5EF4-FFF2-40B4-BE49-F238E27FC236}">
                <a16:creationId xmlns:a16="http://schemas.microsoft.com/office/drawing/2014/main" id="{2AC94456-6317-4CC5-96CA-71BBF40DEC78}"/>
              </a:ext>
            </a:extLst>
          </p:cNvPr>
          <p:cNvSpPr>
            <a:spLocks noGrp="1"/>
          </p:cNvSpPr>
          <p:nvPr>
            <p:ph sz="quarter" idx="27"/>
          </p:nvPr>
        </p:nvSpPr>
        <p:spPr>
          <a:xfrm>
            <a:off x="490874" y="5734767"/>
            <a:ext cx="4732134" cy="581367"/>
          </a:xfrm>
        </p:spPr>
        <p:txBody>
          <a:bodyPr anchor="ctr">
            <a:noAutofit/>
          </a:bodyPr>
          <a:lstStyle>
            <a:lvl1pPr marL="0" indent="0">
              <a:buFontTx/>
              <a:buNone/>
              <a:defRPr sz="1600"/>
            </a:lvl1pPr>
            <a:lvl2pPr marL="411480" indent="0">
              <a:buFontTx/>
              <a:buNone/>
              <a:defRPr/>
            </a:lvl2pPr>
            <a:lvl3pPr marL="868680" indent="0">
              <a:buFontTx/>
              <a:buNone/>
              <a:defRPr/>
            </a:lvl3pPr>
          </a:lstStyle>
          <a:p>
            <a:pPr lvl="0"/>
            <a:r>
              <a:rPr lang="en-US" dirty="0"/>
              <a:t>Click to edit</a:t>
            </a:r>
          </a:p>
        </p:txBody>
      </p:sp>
      <p:sp>
        <p:nvSpPr>
          <p:cNvPr id="11" name="Content Placeholder 9">
            <a:extLst>
              <a:ext uri="{FF2B5EF4-FFF2-40B4-BE49-F238E27FC236}">
                <a16:creationId xmlns:a16="http://schemas.microsoft.com/office/drawing/2014/main" id="{63BC2562-5C8C-48E7-831F-2154411EDB6B}"/>
              </a:ext>
            </a:extLst>
          </p:cNvPr>
          <p:cNvSpPr>
            <a:spLocks noGrp="1"/>
          </p:cNvSpPr>
          <p:nvPr>
            <p:ph sz="quarter" idx="28"/>
          </p:nvPr>
        </p:nvSpPr>
        <p:spPr>
          <a:xfrm>
            <a:off x="509825" y="4301314"/>
            <a:ext cx="4710389" cy="662739"/>
          </a:xfrm>
        </p:spPr>
        <p:txBody>
          <a:bodyPr anchor="ctr">
            <a:noAutofit/>
          </a:bodyPr>
          <a:lstStyle>
            <a:lvl1pPr marL="0" indent="0">
              <a:buFontTx/>
              <a:buNone/>
              <a:defRPr sz="1600"/>
            </a:lvl1pPr>
            <a:lvl2pPr marL="411480" indent="0">
              <a:buFontTx/>
              <a:buNone/>
              <a:defRPr/>
            </a:lvl2pPr>
            <a:lvl3pPr marL="868680" indent="0">
              <a:buFontTx/>
              <a:buNone/>
              <a:defRPr/>
            </a:lvl3pPr>
          </a:lstStyle>
          <a:p>
            <a:pPr lvl="0"/>
            <a:r>
              <a:rPr lang="en-US" dirty="0"/>
              <a:t>Click to edit</a:t>
            </a:r>
          </a:p>
        </p:txBody>
      </p:sp>
      <p:sp>
        <p:nvSpPr>
          <p:cNvPr id="12" name="Content Placeholder 9">
            <a:extLst>
              <a:ext uri="{FF2B5EF4-FFF2-40B4-BE49-F238E27FC236}">
                <a16:creationId xmlns:a16="http://schemas.microsoft.com/office/drawing/2014/main" id="{8CEB5DFA-CF81-4079-A242-2B11485DA1AD}"/>
              </a:ext>
            </a:extLst>
          </p:cNvPr>
          <p:cNvSpPr>
            <a:spLocks noGrp="1"/>
          </p:cNvSpPr>
          <p:nvPr>
            <p:ph sz="quarter" idx="29"/>
          </p:nvPr>
        </p:nvSpPr>
        <p:spPr>
          <a:xfrm>
            <a:off x="551495" y="4967371"/>
            <a:ext cx="4671513" cy="753687"/>
          </a:xfrm>
        </p:spPr>
        <p:txBody>
          <a:bodyPr anchor="ctr">
            <a:noAutofit/>
          </a:bodyPr>
          <a:lstStyle>
            <a:lvl1pPr marL="0" indent="0">
              <a:buFontTx/>
              <a:buNone/>
              <a:defRPr sz="1600"/>
            </a:lvl1pPr>
            <a:lvl2pPr marL="411480" indent="0">
              <a:buFontTx/>
              <a:buNone/>
              <a:defRPr/>
            </a:lvl2pPr>
            <a:lvl3pPr marL="868680" indent="0">
              <a:buFontTx/>
              <a:buNone/>
              <a:defRPr/>
            </a:lvl3pPr>
          </a:lstStyle>
          <a:p>
            <a:pPr lvl="0"/>
            <a:r>
              <a:rPr lang="en-US" dirty="0"/>
              <a:t>Click to edit</a:t>
            </a:r>
          </a:p>
        </p:txBody>
      </p:sp>
      <p:sp>
        <p:nvSpPr>
          <p:cNvPr id="13" name="Content Placeholder 9">
            <a:extLst>
              <a:ext uri="{FF2B5EF4-FFF2-40B4-BE49-F238E27FC236}">
                <a16:creationId xmlns:a16="http://schemas.microsoft.com/office/drawing/2014/main" id="{E456C0F9-960F-4CA8-970A-9DE5A053DB8C}"/>
              </a:ext>
            </a:extLst>
          </p:cNvPr>
          <p:cNvSpPr>
            <a:spLocks noGrp="1"/>
          </p:cNvSpPr>
          <p:nvPr>
            <p:ph sz="quarter" idx="30"/>
          </p:nvPr>
        </p:nvSpPr>
        <p:spPr>
          <a:xfrm>
            <a:off x="518243" y="3799751"/>
            <a:ext cx="4693892" cy="261488"/>
          </a:xfrm>
        </p:spPr>
        <p:txBody>
          <a:bodyPr anchor="ctr">
            <a:noAutofit/>
          </a:bodyPr>
          <a:lstStyle>
            <a:lvl1pPr marL="0" indent="0">
              <a:buFontTx/>
              <a:buNone/>
              <a:defRPr sz="1600"/>
            </a:lvl1pPr>
            <a:lvl2pPr marL="411480" indent="0">
              <a:buFontTx/>
              <a:buNone/>
              <a:defRPr/>
            </a:lvl2pPr>
            <a:lvl3pPr marL="868680" indent="0">
              <a:buFontTx/>
              <a:buNone/>
              <a:defRPr/>
            </a:lvl3pPr>
          </a:lstStyle>
          <a:p>
            <a:pPr lvl="0"/>
            <a:r>
              <a:rPr lang="en-US" dirty="0"/>
              <a:t>Click to edit</a:t>
            </a:r>
          </a:p>
        </p:txBody>
      </p:sp>
      <p:sp>
        <p:nvSpPr>
          <p:cNvPr id="14" name="Content Placeholder 9">
            <a:extLst>
              <a:ext uri="{FF2B5EF4-FFF2-40B4-BE49-F238E27FC236}">
                <a16:creationId xmlns:a16="http://schemas.microsoft.com/office/drawing/2014/main" id="{199EC78F-5C45-400E-8383-701DE1717DAD}"/>
              </a:ext>
            </a:extLst>
          </p:cNvPr>
          <p:cNvSpPr>
            <a:spLocks noGrp="1"/>
          </p:cNvSpPr>
          <p:nvPr>
            <p:ph sz="quarter" idx="31"/>
          </p:nvPr>
        </p:nvSpPr>
        <p:spPr>
          <a:xfrm>
            <a:off x="5197804" y="1742133"/>
            <a:ext cx="2451174" cy="543592"/>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15" name="Content Placeholder 9">
            <a:extLst>
              <a:ext uri="{FF2B5EF4-FFF2-40B4-BE49-F238E27FC236}">
                <a16:creationId xmlns:a16="http://schemas.microsoft.com/office/drawing/2014/main" id="{3DD7F945-14A4-4976-9109-9AF16DC338E6}"/>
              </a:ext>
            </a:extLst>
          </p:cNvPr>
          <p:cNvSpPr>
            <a:spLocks noGrp="1"/>
          </p:cNvSpPr>
          <p:nvPr>
            <p:ph sz="quarter" idx="32"/>
          </p:nvPr>
        </p:nvSpPr>
        <p:spPr>
          <a:xfrm>
            <a:off x="7812837" y="1746968"/>
            <a:ext cx="1240030" cy="582101"/>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16" name="Content Placeholder 9">
            <a:extLst>
              <a:ext uri="{FF2B5EF4-FFF2-40B4-BE49-F238E27FC236}">
                <a16:creationId xmlns:a16="http://schemas.microsoft.com/office/drawing/2014/main" id="{BA311BB6-8DDE-456A-8FA5-885108C47B21}"/>
              </a:ext>
            </a:extLst>
          </p:cNvPr>
          <p:cNvSpPr>
            <a:spLocks noGrp="1"/>
          </p:cNvSpPr>
          <p:nvPr>
            <p:ph sz="quarter" idx="33"/>
          </p:nvPr>
        </p:nvSpPr>
        <p:spPr>
          <a:xfrm>
            <a:off x="9121010" y="1713941"/>
            <a:ext cx="1313756" cy="599215"/>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17" name="Content Placeholder 9">
            <a:extLst>
              <a:ext uri="{FF2B5EF4-FFF2-40B4-BE49-F238E27FC236}">
                <a16:creationId xmlns:a16="http://schemas.microsoft.com/office/drawing/2014/main" id="{84C85690-7291-463B-A451-1ED3BB640862}"/>
              </a:ext>
            </a:extLst>
          </p:cNvPr>
          <p:cNvSpPr>
            <a:spLocks noGrp="1"/>
          </p:cNvSpPr>
          <p:nvPr>
            <p:ph sz="quarter" idx="34"/>
          </p:nvPr>
        </p:nvSpPr>
        <p:spPr>
          <a:xfrm>
            <a:off x="10429182" y="1742243"/>
            <a:ext cx="1313756" cy="554069"/>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18" name="Content Placeholder 9">
            <a:extLst>
              <a:ext uri="{FF2B5EF4-FFF2-40B4-BE49-F238E27FC236}">
                <a16:creationId xmlns:a16="http://schemas.microsoft.com/office/drawing/2014/main" id="{4562C5F5-FEEF-4449-8391-171B2F214759}"/>
              </a:ext>
            </a:extLst>
          </p:cNvPr>
          <p:cNvSpPr>
            <a:spLocks noGrp="1"/>
          </p:cNvSpPr>
          <p:nvPr>
            <p:ph sz="quarter" idx="35"/>
          </p:nvPr>
        </p:nvSpPr>
        <p:spPr>
          <a:xfrm>
            <a:off x="5220214" y="3071133"/>
            <a:ext cx="2498296" cy="1130234"/>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19" name="Content Placeholder 9">
            <a:extLst>
              <a:ext uri="{FF2B5EF4-FFF2-40B4-BE49-F238E27FC236}">
                <a16:creationId xmlns:a16="http://schemas.microsoft.com/office/drawing/2014/main" id="{EE07C4D4-D4E8-4FA8-951E-63223F3316C4}"/>
              </a:ext>
            </a:extLst>
          </p:cNvPr>
          <p:cNvSpPr>
            <a:spLocks noGrp="1"/>
          </p:cNvSpPr>
          <p:nvPr>
            <p:ph sz="quarter" idx="36"/>
          </p:nvPr>
        </p:nvSpPr>
        <p:spPr>
          <a:xfrm>
            <a:off x="5224408" y="2299434"/>
            <a:ext cx="2498296" cy="793106"/>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20" name="Content Placeholder 9">
            <a:extLst>
              <a:ext uri="{FF2B5EF4-FFF2-40B4-BE49-F238E27FC236}">
                <a16:creationId xmlns:a16="http://schemas.microsoft.com/office/drawing/2014/main" id="{81A83C0B-75E5-4FC4-A925-98C6EE8DF88A}"/>
              </a:ext>
            </a:extLst>
          </p:cNvPr>
          <p:cNvSpPr>
            <a:spLocks noGrp="1"/>
          </p:cNvSpPr>
          <p:nvPr>
            <p:ph sz="quarter" idx="37"/>
          </p:nvPr>
        </p:nvSpPr>
        <p:spPr>
          <a:xfrm>
            <a:off x="7781592" y="2320065"/>
            <a:ext cx="1339418" cy="730138"/>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21" name="Content Placeholder 9">
            <a:extLst>
              <a:ext uri="{FF2B5EF4-FFF2-40B4-BE49-F238E27FC236}">
                <a16:creationId xmlns:a16="http://schemas.microsoft.com/office/drawing/2014/main" id="{0E874768-CF22-4F5F-9514-9994C5923C9B}"/>
              </a:ext>
            </a:extLst>
          </p:cNvPr>
          <p:cNvSpPr>
            <a:spLocks noGrp="1"/>
          </p:cNvSpPr>
          <p:nvPr>
            <p:ph sz="quarter" idx="38"/>
          </p:nvPr>
        </p:nvSpPr>
        <p:spPr>
          <a:xfrm>
            <a:off x="9152256" y="2320065"/>
            <a:ext cx="1262686" cy="702707"/>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22" name="Content Placeholder 9">
            <a:extLst>
              <a:ext uri="{FF2B5EF4-FFF2-40B4-BE49-F238E27FC236}">
                <a16:creationId xmlns:a16="http://schemas.microsoft.com/office/drawing/2014/main" id="{5E3BE1BD-2190-4AB5-86FB-7752ABC045E7}"/>
              </a:ext>
            </a:extLst>
          </p:cNvPr>
          <p:cNvSpPr>
            <a:spLocks noGrp="1"/>
          </p:cNvSpPr>
          <p:nvPr>
            <p:ph sz="quarter" idx="39"/>
          </p:nvPr>
        </p:nvSpPr>
        <p:spPr>
          <a:xfrm>
            <a:off x="10456511" y="2285726"/>
            <a:ext cx="1244860" cy="793106"/>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23" name="Content Placeholder 9">
            <a:extLst>
              <a:ext uri="{FF2B5EF4-FFF2-40B4-BE49-F238E27FC236}">
                <a16:creationId xmlns:a16="http://schemas.microsoft.com/office/drawing/2014/main" id="{8A382D2B-B852-4141-A6E4-D00F62844367}"/>
              </a:ext>
            </a:extLst>
          </p:cNvPr>
          <p:cNvSpPr>
            <a:spLocks noGrp="1"/>
          </p:cNvSpPr>
          <p:nvPr>
            <p:ph sz="quarter" idx="40"/>
          </p:nvPr>
        </p:nvSpPr>
        <p:spPr>
          <a:xfrm>
            <a:off x="7755566" y="3066117"/>
            <a:ext cx="1365443" cy="1093799"/>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24" name="Content Placeholder 9">
            <a:extLst>
              <a:ext uri="{FF2B5EF4-FFF2-40B4-BE49-F238E27FC236}">
                <a16:creationId xmlns:a16="http://schemas.microsoft.com/office/drawing/2014/main" id="{5AEE9382-DFFE-41EE-B823-EAC8F65C2F4B}"/>
              </a:ext>
            </a:extLst>
          </p:cNvPr>
          <p:cNvSpPr>
            <a:spLocks noGrp="1"/>
          </p:cNvSpPr>
          <p:nvPr>
            <p:ph sz="quarter" idx="41"/>
          </p:nvPr>
        </p:nvSpPr>
        <p:spPr>
          <a:xfrm>
            <a:off x="9157908" y="3022773"/>
            <a:ext cx="1306682" cy="1120300"/>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25" name="Content Placeholder 9">
            <a:extLst>
              <a:ext uri="{FF2B5EF4-FFF2-40B4-BE49-F238E27FC236}">
                <a16:creationId xmlns:a16="http://schemas.microsoft.com/office/drawing/2014/main" id="{A30B92D7-8931-4CA3-9247-93A5A28A454E}"/>
              </a:ext>
            </a:extLst>
          </p:cNvPr>
          <p:cNvSpPr>
            <a:spLocks noGrp="1"/>
          </p:cNvSpPr>
          <p:nvPr>
            <p:ph sz="quarter" idx="42"/>
          </p:nvPr>
        </p:nvSpPr>
        <p:spPr>
          <a:xfrm>
            <a:off x="10456511" y="3029681"/>
            <a:ext cx="1255732" cy="1130235"/>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26" name="Content Placeholder 9">
            <a:extLst>
              <a:ext uri="{FF2B5EF4-FFF2-40B4-BE49-F238E27FC236}">
                <a16:creationId xmlns:a16="http://schemas.microsoft.com/office/drawing/2014/main" id="{0726BBB3-42D7-4674-9C64-9FBEDC4DA7E2}"/>
              </a:ext>
            </a:extLst>
          </p:cNvPr>
          <p:cNvSpPr>
            <a:spLocks noGrp="1"/>
          </p:cNvSpPr>
          <p:nvPr>
            <p:ph sz="quarter" idx="43"/>
          </p:nvPr>
        </p:nvSpPr>
        <p:spPr>
          <a:xfrm>
            <a:off x="7768748" y="4143073"/>
            <a:ext cx="1391953" cy="1397009"/>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27" name="Content Placeholder 9">
            <a:extLst>
              <a:ext uri="{FF2B5EF4-FFF2-40B4-BE49-F238E27FC236}">
                <a16:creationId xmlns:a16="http://schemas.microsoft.com/office/drawing/2014/main" id="{49C425B4-BEF4-4F67-9F44-C014A5484737}"/>
              </a:ext>
            </a:extLst>
          </p:cNvPr>
          <p:cNvSpPr>
            <a:spLocks noGrp="1"/>
          </p:cNvSpPr>
          <p:nvPr>
            <p:ph sz="quarter" idx="44"/>
          </p:nvPr>
        </p:nvSpPr>
        <p:spPr>
          <a:xfrm>
            <a:off x="9157908" y="4175830"/>
            <a:ext cx="1298602" cy="1364252"/>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28" name="Content Placeholder 9">
            <a:extLst>
              <a:ext uri="{FF2B5EF4-FFF2-40B4-BE49-F238E27FC236}">
                <a16:creationId xmlns:a16="http://schemas.microsoft.com/office/drawing/2014/main" id="{AB83666F-0E3D-4E8D-B39C-9A178408EAAA}"/>
              </a:ext>
            </a:extLst>
          </p:cNvPr>
          <p:cNvSpPr>
            <a:spLocks noGrp="1"/>
          </p:cNvSpPr>
          <p:nvPr>
            <p:ph sz="quarter" idx="45"/>
          </p:nvPr>
        </p:nvSpPr>
        <p:spPr>
          <a:xfrm>
            <a:off x="10405559" y="4166824"/>
            <a:ext cx="1306683" cy="1357344"/>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29" name="Content Placeholder 9">
            <a:extLst>
              <a:ext uri="{FF2B5EF4-FFF2-40B4-BE49-F238E27FC236}">
                <a16:creationId xmlns:a16="http://schemas.microsoft.com/office/drawing/2014/main" id="{BB20688E-EFC1-4F20-B269-C80C0C311FAC}"/>
              </a:ext>
            </a:extLst>
          </p:cNvPr>
          <p:cNvSpPr>
            <a:spLocks noGrp="1"/>
          </p:cNvSpPr>
          <p:nvPr>
            <p:ph sz="quarter" idx="46"/>
          </p:nvPr>
        </p:nvSpPr>
        <p:spPr>
          <a:xfrm>
            <a:off x="7803353" y="5580461"/>
            <a:ext cx="1420200" cy="581367"/>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30" name="Content Placeholder 9">
            <a:extLst>
              <a:ext uri="{FF2B5EF4-FFF2-40B4-BE49-F238E27FC236}">
                <a16:creationId xmlns:a16="http://schemas.microsoft.com/office/drawing/2014/main" id="{80434A1B-B65E-43D9-AFD7-31C0C2B9E159}"/>
              </a:ext>
            </a:extLst>
          </p:cNvPr>
          <p:cNvSpPr>
            <a:spLocks noGrp="1"/>
          </p:cNvSpPr>
          <p:nvPr>
            <p:ph sz="quarter" idx="47"/>
          </p:nvPr>
        </p:nvSpPr>
        <p:spPr>
          <a:xfrm>
            <a:off x="9223554" y="5572839"/>
            <a:ext cx="1268480" cy="549359"/>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31" name="Content Placeholder 9">
            <a:extLst>
              <a:ext uri="{FF2B5EF4-FFF2-40B4-BE49-F238E27FC236}">
                <a16:creationId xmlns:a16="http://schemas.microsoft.com/office/drawing/2014/main" id="{43DD5384-7811-40CB-B40E-03BDAD73C558}"/>
              </a:ext>
            </a:extLst>
          </p:cNvPr>
          <p:cNvSpPr>
            <a:spLocks noGrp="1"/>
          </p:cNvSpPr>
          <p:nvPr>
            <p:ph sz="quarter" idx="48"/>
          </p:nvPr>
        </p:nvSpPr>
        <p:spPr>
          <a:xfrm>
            <a:off x="10519363" y="5572839"/>
            <a:ext cx="1244860" cy="549359"/>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sp>
        <p:nvSpPr>
          <p:cNvPr id="32" name="Content Placeholder 9">
            <a:extLst>
              <a:ext uri="{FF2B5EF4-FFF2-40B4-BE49-F238E27FC236}">
                <a16:creationId xmlns:a16="http://schemas.microsoft.com/office/drawing/2014/main" id="{A9DFF64B-0EA6-4DE0-8FF4-E7A02FC75A5B}"/>
              </a:ext>
            </a:extLst>
          </p:cNvPr>
          <p:cNvSpPr>
            <a:spLocks noGrp="1"/>
          </p:cNvSpPr>
          <p:nvPr>
            <p:ph sz="quarter" idx="49"/>
          </p:nvPr>
        </p:nvSpPr>
        <p:spPr>
          <a:xfrm>
            <a:off x="5212135" y="4175831"/>
            <a:ext cx="2510568" cy="1999706"/>
          </a:xfrm>
        </p:spPr>
        <p:txBody>
          <a:bodyPr anchor="ctr">
            <a:noAutofit/>
          </a:bodyPr>
          <a:lstStyle>
            <a:lvl1pPr marL="0" indent="0">
              <a:buFontTx/>
              <a:buNone/>
              <a:defRPr sz="1800"/>
            </a:lvl1pPr>
            <a:lvl2pPr marL="411480" indent="0">
              <a:buFontTx/>
              <a:buNone/>
              <a:defRPr/>
            </a:lvl2pPr>
            <a:lvl3pPr marL="868680" indent="0">
              <a:buFontTx/>
              <a:buNone/>
              <a:defRPr/>
            </a:lvl3pPr>
          </a:lstStyle>
          <a:p>
            <a:pPr lvl="0"/>
            <a:r>
              <a:rPr lang="en-US" dirty="0"/>
              <a:t>Click to edit</a:t>
            </a:r>
          </a:p>
        </p:txBody>
      </p:sp>
      <p:graphicFrame>
        <p:nvGraphicFramePr>
          <p:cNvPr id="33" name="Table 33">
            <a:extLst>
              <a:ext uri="{FF2B5EF4-FFF2-40B4-BE49-F238E27FC236}">
                <a16:creationId xmlns:a16="http://schemas.microsoft.com/office/drawing/2014/main" id="{5E1BB670-22FE-4132-A509-A49DBE11437E}"/>
              </a:ext>
            </a:extLst>
          </p:cNvPr>
          <p:cNvGraphicFramePr>
            <a:graphicFrameLocks/>
          </p:cNvGraphicFramePr>
          <p:nvPr userDrawn="1">
            <p:extLst>
              <p:ext uri="{D42A27DB-BD31-4B8C-83A1-F6EECF244321}">
                <p14:modId xmlns:p14="http://schemas.microsoft.com/office/powerpoint/2010/main" val="4024163383"/>
              </p:ext>
            </p:extLst>
          </p:nvPr>
        </p:nvGraphicFramePr>
        <p:xfrm>
          <a:off x="540495" y="1656308"/>
          <a:ext cx="11208330" cy="4616907"/>
        </p:xfrm>
        <a:graphic>
          <a:graphicData uri="http://schemas.openxmlformats.org/drawingml/2006/table">
            <a:tbl>
              <a:tblPr firstRow="1" bandRow="1">
                <a:tableStyleId>{5940675A-B579-460E-94D1-54222C63F5DA}</a:tableStyleId>
              </a:tblPr>
              <a:tblGrid>
                <a:gridCol w="4710545">
                  <a:extLst>
                    <a:ext uri="{9D8B030D-6E8A-4147-A177-3AD203B41FA5}">
                      <a16:colId xmlns:a16="http://schemas.microsoft.com/office/drawing/2014/main" val="2189386054"/>
                    </a:ext>
                  </a:extLst>
                </a:gridCol>
                <a:gridCol w="2506815">
                  <a:extLst>
                    <a:ext uri="{9D8B030D-6E8A-4147-A177-3AD203B41FA5}">
                      <a16:colId xmlns:a16="http://schemas.microsoft.com/office/drawing/2014/main" val="2260910476"/>
                    </a:ext>
                  </a:extLst>
                </a:gridCol>
                <a:gridCol w="1385741">
                  <a:extLst>
                    <a:ext uri="{9D8B030D-6E8A-4147-A177-3AD203B41FA5}">
                      <a16:colId xmlns:a16="http://schemas.microsoft.com/office/drawing/2014/main" val="375515917"/>
                    </a:ext>
                  </a:extLst>
                </a:gridCol>
                <a:gridCol w="1302898">
                  <a:extLst>
                    <a:ext uri="{9D8B030D-6E8A-4147-A177-3AD203B41FA5}">
                      <a16:colId xmlns:a16="http://schemas.microsoft.com/office/drawing/2014/main" val="2385723249"/>
                    </a:ext>
                  </a:extLst>
                </a:gridCol>
                <a:gridCol w="1302331">
                  <a:extLst>
                    <a:ext uri="{9D8B030D-6E8A-4147-A177-3AD203B41FA5}">
                      <a16:colId xmlns:a16="http://schemas.microsoft.com/office/drawing/2014/main" val="1831739509"/>
                    </a:ext>
                  </a:extLst>
                </a:gridCol>
              </a:tblGrid>
              <a:tr h="576575">
                <a:tc>
                  <a:txBody>
                    <a:bodyPr/>
                    <a:lstStyle/>
                    <a:p>
                      <a:endParaRPr lang="en-US" baseline="0" dirty="0">
                        <a:solidFill>
                          <a:schemeClr val="tx1"/>
                        </a:solidFill>
                      </a:endParaRPr>
                    </a:p>
                  </a:txBody>
                  <a:tcPr>
                    <a:solidFill>
                      <a:schemeClr val="bg1">
                        <a:lumMod val="85000"/>
                      </a:schemeClr>
                    </a:solidFill>
                  </a:tcPr>
                </a:tc>
                <a:tc>
                  <a:txBody>
                    <a:bodyPr/>
                    <a:lstStyle/>
                    <a:p>
                      <a:endParaRPr lang="en-US" baseline="0" dirty="0">
                        <a:solidFill>
                          <a:schemeClr val="tx1"/>
                        </a:solidFill>
                      </a:endParaRPr>
                    </a:p>
                  </a:txBody>
                  <a:tcPr>
                    <a:solidFill>
                      <a:schemeClr val="bg1">
                        <a:lumMod val="85000"/>
                      </a:schemeClr>
                    </a:solidFill>
                  </a:tcPr>
                </a:tc>
                <a:tc>
                  <a:txBody>
                    <a:bodyPr/>
                    <a:lstStyle/>
                    <a:p>
                      <a:endParaRPr lang="en-US" baseline="0" dirty="0">
                        <a:solidFill>
                          <a:schemeClr val="tx1"/>
                        </a:solidFill>
                      </a:endParaRPr>
                    </a:p>
                  </a:txBody>
                  <a:tcPr>
                    <a:solidFill>
                      <a:srgbClr val="F8CCCC"/>
                    </a:solidFill>
                  </a:tcPr>
                </a:tc>
                <a:tc>
                  <a:txBody>
                    <a:bodyPr/>
                    <a:lstStyle/>
                    <a:p>
                      <a:endParaRPr lang="en-US" baseline="0" dirty="0">
                        <a:solidFill>
                          <a:schemeClr val="tx1"/>
                        </a:solidFill>
                      </a:endParaRPr>
                    </a:p>
                  </a:txBody>
                  <a:tcPr>
                    <a:solidFill>
                      <a:srgbClr val="FFFF99"/>
                    </a:solidFill>
                  </a:tcPr>
                </a:tc>
                <a:tc>
                  <a:txBody>
                    <a:bodyPr/>
                    <a:lstStyle/>
                    <a:p>
                      <a:endParaRPr lang="en-US" baseline="0" dirty="0">
                        <a:solidFill>
                          <a:schemeClr val="tx1"/>
                        </a:solidFill>
                      </a:endParaRPr>
                    </a:p>
                  </a:txBody>
                  <a:tcPr>
                    <a:solidFill>
                      <a:srgbClr val="CCFFCC"/>
                    </a:solidFill>
                  </a:tcPr>
                </a:tc>
                <a:extLst>
                  <a:ext uri="{0D108BD9-81ED-4DB2-BD59-A6C34878D82A}">
                    <a16:rowId xmlns:a16="http://schemas.microsoft.com/office/drawing/2014/main" val="2935474130"/>
                  </a:ext>
                </a:extLst>
              </a:tr>
              <a:tr h="669303">
                <a:tc>
                  <a:txBody>
                    <a:bodyPr/>
                    <a:lstStyle/>
                    <a:p>
                      <a:endParaRPr lang="en-US" baseline="0" dirty="0">
                        <a:solidFill>
                          <a:schemeClr val="tx1"/>
                        </a:solidFill>
                      </a:endParaRPr>
                    </a:p>
                  </a:txBody>
                  <a:tcPr/>
                </a:tc>
                <a:tc>
                  <a:txBody>
                    <a:bodyPr/>
                    <a:lstStyle/>
                    <a:p>
                      <a:endParaRPr lang="en-US" baseline="0" dirty="0">
                        <a:solidFill>
                          <a:schemeClr val="tx1"/>
                        </a:solidFill>
                      </a:endParaRPr>
                    </a:p>
                  </a:txBody>
                  <a:tcPr/>
                </a:tc>
                <a:tc>
                  <a:txBody>
                    <a:bodyPr/>
                    <a:lstStyle/>
                    <a:p>
                      <a:endParaRPr lang="en-US" baseline="0" dirty="0">
                        <a:solidFill>
                          <a:schemeClr val="tx1"/>
                        </a:solidFill>
                      </a:endParaRPr>
                    </a:p>
                  </a:txBody>
                  <a:tcPr/>
                </a:tc>
                <a:tc>
                  <a:txBody>
                    <a:bodyPr/>
                    <a:lstStyle/>
                    <a:p>
                      <a:endParaRPr lang="en-US" baseline="0" dirty="0">
                        <a:solidFill>
                          <a:schemeClr val="tx1"/>
                        </a:solidFill>
                      </a:endParaRPr>
                    </a:p>
                  </a:txBody>
                  <a:tcPr/>
                </a:tc>
                <a:tc>
                  <a:txBody>
                    <a:bodyPr/>
                    <a:lstStyle/>
                    <a:p>
                      <a:endParaRPr lang="en-US" baseline="0" dirty="0">
                        <a:solidFill>
                          <a:schemeClr val="tx1"/>
                        </a:solidFill>
                      </a:endParaRPr>
                    </a:p>
                  </a:txBody>
                  <a:tcPr/>
                </a:tc>
                <a:extLst>
                  <a:ext uri="{0D108BD9-81ED-4DB2-BD59-A6C34878D82A}">
                    <a16:rowId xmlns:a16="http://schemas.microsoft.com/office/drawing/2014/main" val="2252355157"/>
                  </a:ext>
                </a:extLst>
              </a:tr>
              <a:tr h="298464">
                <a:tc>
                  <a:txBody>
                    <a:bodyPr/>
                    <a:lstStyle/>
                    <a:p>
                      <a:endParaRPr lang="en-US" baseline="0" dirty="0">
                        <a:solidFill>
                          <a:schemeClr val="tx1"/>
                        </a:solidFill>
                      </a:endParaRPr>
                    </a:p>
                  </a:txBody>
                  <a:tcPr/>
                </a:tc>
                <a:tc>
                  <a:txBody>
                    <a:bodyPr/>
                    <a:lstStyle/>
                    <a:p>
                      <a:endParaRPr lang="en-US" baseline="0" dirty="0">
                        <a:solidFill>
                          <a:schemeClr val="tx1"/>
                        </a:solidFill>
                      </a:endParaRPr>
                    </a:p>
                  </a:txBody>
                  <a:tcPr>
                    <a:lnB w="12700" cmpd="sng">
                      <a:noFill/>
                    </a:lnB>
                  </a:tcPr>
                </a:tc>
                <a:tc>
                  <a:txBody>
                    <a:bodyPr/>
                    <a:lstStyle/>
                    <a:p>
                      <a:endParaRPr lang="en-US" baseline="0" dirty="0">
                        <a:solidFill>
                          <a:schemeClr val="tx1"/>
                        </a:solidFill>
                      </a:endParaRPr>
                    </a:p>
                  </a:txBody>
                  <a:tcPr>
                    <a:lnB w="12700" cmpd="sng">
                      <a:noFill/>
                    </a:lnB>
                  </a:tcPr>
                </a:tc>
                <a:tc>
                  <a:txBody>
                    <a:bodyPr/>
                    <a:lstStyle/>
                    <a:p>
                      <a:endParaRPr lang="en-US" baseline="0" dirty="0">
                        <a:solidFill>
                          <a:schemeClr val="tx1"/>
                        </a:solidFill>
                      </a:endParaRPr>
                    </a:p>
                  </a:txBody>
                  <a:tcPr>
                    <a:lnB w="12700" cmpd="sng">
                      <a:noFill/>
                    </a:lnB>
                  </a:tcPr>
                </a:tc>
                <a:tc>
                  <a:txBody>
                    <a:bodyPr/>
                    <a:lstStyle/>
                    <a:p>
                      <a:endParaRPr lang="en-US" baseline="0" dirty="0">
                        <a:solidFill>
                          <a:schemeClr val="tx1"/>
                        </a:solidFill>
                      </a:endParaRPr>
                    </a:p>
                  </a:txBody>
                  <a:tcPr>
                    <a:lnB w="12700" cmpd="sng">
                      <a:noFill/>
                    </a:lnB>
                  </a:tcPr>
                </a:tc>
                <a:extLst>
                  <a:ext uri="{0D108BD9-81ED-4DB2-BD59-A6C34878D82A}">
                    <a16:rowId xmlns:a16="http://schemas.microsoft.com/office/drawing/2014/main" val="3402577850"/>
                  </a:ext>
                </a:extLst>
              </a:tr>
              <a:tr h="262913">
                <a:tc>
                  <a:txBody>
                    <a:bodyPr/>
                    <a:lstStyle/>
                    <a:p>
                      <a:endParaRPr lang="en-US" baseline="0" dirty="0">
                        <a:solidFill>
                          <a:schemeClr val="tx1"/>
                        </a:solidFill>
                      </a:endParaRPr>
                    </a:p>
                  </a:txBody>
                  <a:tcPr/>
                </a:tc>
                <a:tc>
                  <a:txBody>
                    <a:bodyPr/>
                    <a:lstStyle/>
                    <a:p>
                      <a:endParaRPr lang="en-US" baseline="0" dirty="0">
                        <a:solidFill>
                          <a:schemeClr val="tx1"/>
                        </a:solidFill>
                      </a:endParaRPr>
                    </a:p>
                  </a:txBody>
                  <a:tcPr>
                    <a:lnT w="12700" cmpd="sng">
                      <a:noFill/>
                    </a:lnT>
                    <a:lnB w="12700" cmpd="sng">
                      <a:noFill/>
                    </a:lnB>
                  </a:tcPr>
                </a:tc>
                <a:tc>
                  <a:txBody>
                    <a:bodyPr/>
                    <a:lstStyle/>
                    <a:p>
                      <a:endParaRPr lang="en-US" baseline="0" dirty="0">
                        <a:solidFill>
                          <a:schemeClr val="tx1"/>
                        </a:solidFill>
                      </a:endParaRPr>
                    </a:p>
                  </a:txBody>
                  <a:tcPr>
                    <a:lnT w="12700" cmpd="sng">
                      <a:noFill/>
                    </a:lnT>
                    <a:lnB w="12700" cmpd="sng">
                      <a:noFill/>
                    </a:lnB>
                  </a:tcPr>
                </a:tc>
                <a:tc>
                  <a:txBody>
                    <a:bodyPr/>
                    <a:lstStyle/>
                    <a:p>
                      <a:endParaRPr lang="en-US" baseline="0" dirty="0">
                        <a:solidFill>
                          <a:schemeClr val="tx1"/>
                        </a:solidFill>
                      </a:endParaRPr>
                    </a:p>
                  </a:txBody>
                  <a:tcPr>
                    <a:lnT w="12700" cmpd="sng">
                      <a:noFill/>
                    </a:lnT>
                    <a:lnB w="12700" cmpd="sng">
                      <a:noFill/>
                    </a:lnB>
                  </a:tcPr>
                </a:tc>
                <a:tc>
                  <a:txBody>
                    <a:bodyPr/>
                    <a:lstStyle/>
                    <a:p>
                      <a:endParaRPr lang="en-US" baseline="0" dirty="0">
                        <a:solidFill>
                          <a:schemeClr val="tx1"/>
                        </a:solidFill>
                      </a:endParaRPr>
                    </a:p>
                  </a:txBody>
                  <a:tcPr>
                    <a:lnT w="12700" cmpd="sng">
                      <a:noFill/>
                    </a:lnT>
                    <a:lnB w="12700" cmpd="sng">
                      <a:noFill/>
                    </a:lnB>
                  </a:tcPr>
                </a:tc>
                <a:extLst>
                  <a:ext uri="{0D108BD9-81ED-4DB2-BD59-A6C34878D82A}">
                    <a16:rowId xmlns:a16="http://schemas.microsoft.com/office/drawing/2014/main" val="4130410877"/>
                  </a:ext>
                </a:extLst>
              </a:tr>
              <a:tr h="156872">
                <a:tc>
                  <a:txBody>
                    <a:bodyPr/>
                    <a:lstStyle/>
                    <a:p>
                      <a:endParaRPr lang="en-US" baseline="0" dirty="0">
                        <a:solidFill>
                          <a:schemeClr val="tx1"/>
                        </a:solidFill>
                      </a:endParaRPr>
                    </a:p>
                  </a:txBody>
                  <a:tcPr/>
                </a:tc>
                <a:tc>
                  <a:txBody>
                    <a:bodyPr/>
                    <a:lstStyle/>
                    <a:p>
                      <a:endParaRPr lang="en-US" baseline="0" dirty="0">
                        <a:solidFill>
                          <a:schemeClr val="tx1"/>
                        </a:solidFill>
                      </a:endParaRPr>
                    </a:p>
                  </a:txBody>
                  <a:tcPr>
                    <a:lnT w="12700" cmpd="sng">
                      <a:noFill/>
                    </a:lnT>
                  </a:tcPr>
                </a:tc>
                <a:tc>
                  <a:txBody>
                    <a:bodyPr/>
                    <a:lstStyle/>
                    <a:p>
                      <a:endParaRPr lang="en-US" baseline="0" dirty="0">
                        <a:solidFill>
                          <a:schemeClr val="tx1"/>
                        </a:solidFill>
                      </a:endParaRPr>
                    </a:p>
                  </a:txBody>
                  <a:tcPr>
                    <a:lnT w="12700" cmpd="sng">
                      <a:noFill/>
                    </a:lnT>
                  </a:tcPr>
                </a:tc>
                <a:tc>
                  <a:txBody>
                    <a:bodyPr/>
                    <a:lstStyle/>
                    <a:p>
                      <a:endParaRPr lang="en-US" baseline="0" dirty="0">
                        <a:solidFill>
                          <a:schemeClr val="tx1"/>
                        </a:solidFill>
                      </a:endParaRPr>
                    </a:p>
                  </a:txBody>
                  <a:tcPr>
                    <a:lnT w="12700" cmpd="sng">
                      <a:noFill/>
                    </a:lnT>
                  </a:tcPr>
                </a:tc>
                <a:tc>
                  <a:txBody>
                    <a:bodyPr/>
                    <a:lstStyle/>
                    <a:p>
                      <a:endParaRPr lang="en-US" baseline="0" dirty="0">
                        <a:solidFill>
                          <a:schemeClr val="tx1"/>
                        </a:solidFill>
                      </a:endParaRPr>
                    </a:p>
                  </a:txBody>
                  <a:tcPr>
                    <a:lnT w="12700" cmpd="sng">
                      <a:noFill/>
                    </a:lnT>
                  </a:tcPr>
                </a:tc>
                <a:extLst>
                  <a:ext uri="{0D108BD9-81ED-4DB2-BD59-A6C34878D82A}">
                    <a16:rowId xmlns:a16="http://schemas.microsoft.com/office/drawing/2014/main" val="2212101660"/>
                  </a:ext>
                </a:extLst>
              </a:tr>
              <a:tr h="811831">
                <a:tc>
                  <a:txBody>
                    <a:bodyPr/>
                    <a:lstStyle/>
                    <a:p>
                      <a:endParaRPr lang="en-US" baseline="0" dirty="0">
                        <a:solidFill>
                          <a:schemeClr val="tx1"/>
                        </a:solidFill>
                      </a:endParaRPr>
                    </a:p>
                  </a:txBody>
                  <a:tcPr/>
                </a:tc>
                <a:tc>
                  <a:txBody>
                    <a:bodyPr/>
                    <a:lstStyle/>
                    <a:p>
                      <a:endParaRPr lang="en-US" baseline="0" dirty="0">
                        <a:solidFill>
                          <a:schemeClr val="tx1"/>
                        </a:solidFill>
                      </a:endParaRPr>
                    </a:p>
                  </a:txBody>
                  <a:tcPr>
                    <a:lnB w="12700" cmpd="sng">
                      <a:noFill/>
                    </a:lnB>
                  </a:tcPr>
                </a:tc>
                <a:tc>
                  <a:txBody>
                    <a:bodyPr/>
                    <a:lstStyle/>
                    <a:p>
                      <a:endParaRPr lang="en-US" baseline="0" dirty="0">
                        <a:solidFill>
                          <a:schemeClr val="tx1"/>
                        </a:solidFill>
                      </a:endParaRPr>
                    </a:p>
                  </a:txBody>
                  <a:tcPr>
                    <a:lnB w="12700" cmpd="sng">
                      <a:noFill/>
                    </a:lnB>
                  </a:tcPr>
                </a:tc>
                <a:tc>
                  <a:txBody>
                    <a:bodyPr/>
                    <a:lstStyle/>
                    <a:p>
                      <a:endParaRPr lang="en-US" baseline="0" dirty="0">
                        <a:solidFill>
                          <a:schemeClr val="tx1"/>
                        </a:solidFill>
                      </a:endParaRPr>
                    </a:p>
                  </a:txBody>
                  <a:tcPr>
                    <a:lnB w="12700" cmpd="sng">
                      <a:noFill/>
                    </a:lnB>
                  </a:tcPr>
                </a:tc>
                <a:tc>
                  <a:txBody>
                    <a:bodyPr/>
                    <a:lstStyle/>
                    <a:p>
                      <a:endParaRPr lang="en-US" baseline="0" dirty="0">
                        <a:solidFill>
                          <a:schemeClr val="tx1"/>
                        </a:solidFill>
                      </a:endParaRPr>
                    </a:p>
                  </a:txBody>
                  <a:tcPr>
                    <a:lnB w="12700" cmpd="sng">
                      <a:noFill/>
                    </a:lnB>
                  </a:tcPr>
                </a:tc>
                <a:extLst>
                  <a:ext uri="{0D108BD9-81ED-4DB2-BD59-A6C34878D82A}">
                    <a16:rowId xmlns:a16="http://schemas.microsoft.com/office/drawing/2014/main" val="461942955"/>
                  </a:ext>
                </a:extLst>
              </a:tr>
              <a:tr h="786955">
                <a:tc>
                  <a:txBody>
                    <a:bodyPr/>
                    <a:lstStyle/>
                    <a:p>
                      <a:endParaRPr lang="en-US" baseline="0" dirty="0">
                        <a:solidFill>
                          <a:schemeClr val="tx1"/>
                        </a:solidFill>
                      </a:endParaRPr>
                    </a:p>
                  </a:txBody>
                  <a:tcPr/>
                </a:tc>
                <a:tc>
                  <a:txBody>
                    <a:bodyPr/>
                    <a:lstStyle/>
                    <a:p>
                      <a:endParaRPr lang="en-US" baseline="0" dirty="0">
                        <a:solidFill>
                          <a:schemeClr val="tx1"/>
                        </a:solidFill>
                      </a:endParaRPr>
                    </a:p>
                  </a:txBody>
                  <a:tcPr>
                    <a:lnT w="12700" cmpd="sng">
                      <a:noFill/>
                    </a:lnT>
                    <a:lnB w="12700" cmpd="sng">
                      <a:noFill/>
                    </a:lnB>
                  </a:tcPr>
                </a:tc>
                <a:tc>
                  <a:txBody>
                    <a:bodyPr/>
                    <a:lstStyle/>
                    <a:p>
                      <a:endParaRPr lang="en-US" baseline="0" dirty="0">
                        <a:solidFill>
                          <a:schemeClr val="tx1"/>
                        </a:solidFill>
                      </a:endParaRPr>
                    </a:p>
                  </a:txBody>
                  <a:tcPr>
                    <a:lnT w="12700" cmpd="sng">
                      <a:noFill/>
                    </a:lnT>
                  </a:tcPr>
                </a:tc>
                <a:tc>
                  <a:txBody>
                    <a:bodyPr/>
                    <a:lstStyle/>
                    <a:p>
                      <a:endParaRPr lang="en-US" baseline="0" dirty="0">
                        <a:solidFill>
                          <a:schemeClr val="tx1"/>
                        </a:solidFill>
                      </a:endParaRPr>
                    </a:p>
                  </a:txBody>
                  <a:tcPr>
                    <a:lnT w="12700" cmpd="sng">
                      <a:noFill/>
                    </a:lnT>
                  </a:tcPr>
                </a:tc>
                <a:tc>
                  <a:txBody>
                    <a:bodyPr/>
                    <a:lstStyle/>
                    <a:p>
                      <a:endParaRPr lang="en-US" baseline="0" dirty="0">
                        <a:solidFill>
                          <a:schemeClr val="tx1"/>
                        </a:solidFill>
                      </a:endParaRPr>
                    </a:p>
                  </a:txBody>
                  <a:tcPr>
                    <a:lnT w="12700" cmpd="sng">
                      <a:noFill/>
                    </a:lnT>
                  </a:tcPr>
                </a:tc>
                <a:extLst>
                  <a:ext uri="{0D108BD9-81ED-4DB2-BD59-A6C34878D82A}">
                    <a16:rowId xmlns:a16="http://schemas.microsoft.com/office/drawing/2014/main" val="1643042734"/>
                  </a:ext>
                </a:extLst>
              </a:tr>
              <a:tr h="674963">
                <a:tc>
                  <a:txBody>
                    <a:bodyPr/>
                    <a:lstStyle/>
                    <a:p>
                      <a:endParaRPr lang="en-US" baseline="0" dirty="0">
                        <a:solidFill>
                          <a:schemeClr val="tx1"/>
                        </a:solidFill>
                      </a:endParaRPr>
                    </a:p>
                  </a:txBody>
                  <a:tcPr/>
                </a:tc>
                <a:tc>
                  <a:txBody>
                    <a:bodyPr/>
                    <a:lstStyle/>
                    <a:p>
                      <a:endParaRPr lang="en-US" baseline="0" dirty="0">
                        <a:solidFill>
                          <a:schemeClr val="tx1"/>
                        </a:solidFill>
                      </a:endParaRPr>
                    </a:p>
                  </a:txBody>
                  <a:tcPr>
                    <a:lnT w="12700" cmpd="sng">
                      <a:noFill/>
                    </a:lnT>
                  </a:tcPr>
                </a:tc>
                <a:tc>
                  <a:txBody>
                    <a:bodyPr/>
                    <a:lstStyle/>
                    <a:p>
                      <a:endParaRPr lang="en-US" baseline="0" dirty="0">
                        <a:solidFill>
                          <a:schemeClr val="tx1"/>
                        </a:solidFill>
                      </a:endParaRPr>
                    </a:p>
                  </a:txBody>
                  <a:tcPr/>
                </a:tc>
                <a:tc>
                  <a:txBody>
                    <a:bodyPr/>
                    <a:lstStyle/>
                    <a:p>
                      <a:endParaRPr lang="en-US" baseline="0" dirty="0">
                        <a:solidFill>
                          <a:schemeClr val="tx1"/>
                        </a:solidFill>
                      </a:endParaRPr>
                    </a:p>
                  </a:txBody>
                  <a:tcPr/>
                </a:tc>
                <a:tc>
                  <a:txBody>
                    <a:bodyPr/>
                    <a:lstStyle/>
                    <a:p>
                      <a:endParaRPr lang="en-US" baseline="0" dirty="0">
                        <a:solidFill>
                          <a:schemeClr val="tx1"/>
                        </a:solidFill>
                      </a:endParaRPr>
                    </a:p>
                  </a:txBody>
                  <a:tcPr/>
                </a:tc>
                <a:extLst>
                  <a:ext uri="{0D108BD9-81ED-4DB2-BD59-A6C34878D82A}">
                    <a16:rowId xmlns:a16="http://schemas.microsoft.com/office/drawing/2014/main" val="1165056292"/>
                  </a:ext>
                </a:extLst>
              </a:tr>
            </a:tbl>
          </a:graphicData>
        </a:graphic>
      </p:graphicFrame>
      <p:cxnSp>
        <p:nvCxnSpPr>
          <p:cNvPr id="35" name="Straight Connector 34">
            <a:extLst>
              <a:ext uri="{FF2B5EF4-FFF2-40B4-BE49-F238E27FC236}">
                <a16:creationId xmlns:a16="http://schemas.microsoft.com/office/drawing/2014/main" id="{C16ADBB0-ECCC-40D1-BD33-6962CEC47AC9}"/>
              </a:ext>
              <a:ext uri="{C183D7F6-B498-43B3-948B-1728B52AA6E4}">
                <adec:decorative xmlns:adec="http://schemas.microsoft.com/office/drawing/2017/decorative" val="1"/>
              </a:ext>
            </a:extLst>
          </p:cNvPr>
          <p:cNvCxnSpPr/>
          <p:nvPr userDrawn="1"/>
        </p:nvCxnSpPr>
        <p:spPr>
          <a:xfrm>
            <a:off x="838200" y="1166836"/>
            <a:ext cx="39878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5204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ne Speaker">
    <p:spTree>
      <p:nvGrpSpPr>
        <p:cNvPr id="1" name=""/>
        <p:cNvGrpSpPr/>
        <p:nvPr/>
      </p:nvGrpSpPr>
      <p:grpSpPr>
        <a:xfrm>
          <a:off x="0" y="0"/>
          <a:ext cx="0" cy="0"/>
          <a:chOff x="0" y="0"/>
          <a:chExt cx="0" cy="0"/>
        </a:xfrm>
      </p:grpSpPr>
      <p:cxnSp>
        <p:nvCxnSpPr>
          <p:cNvPr id="6" name="Straight Connector 5">
            <a:extLst>
              <a:ext uri="{C183D7F6-B498-43B3-948B-1728B52AA6E4}">
                <adec:decorative xmlns:adec="http://schemas.microsoft.com/office/drawing/2017/decorative" val="1"/>
              </a:ext>
            </a:extLst>
          </p:cNvPr>
          <p:cNvCxnSpPr/>
          <p:nvPr userDrawn="1"/>
        </p:nvCxnSpPr>
        <p:spPr>
          <a:xfrm>
            <a:off x="838200" y="1166836"/>
            <a:ext cx="39878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Person Photo 1">
            <a:extLst>
              <a:ext uri="{FF2B5EF4-FFF2-40B4-BE49-F238E27FC236}">
                <a16:creationId xmlns:a16="http://schemas.microsoft.com/office/drawing/2014/main" id="{2E6B6379-B56C-4E3B-A6C5-2378DDFC5CED}"/>
              </a:ext>
              <a:ext uri="{C183D7F6-B498-43B3-948B-1728B52AA6E4}">
                <adec:decorative xmlns:adec="http://schemas.microsoft.com/office/drawing/2017/decorative" val="1"/>
              </a:ext>
            </a:extLst>
          </p:cNvPr>
          <p:cNvSpPr>
            <a:spLocks noGrp="1"/>
          </p:cNvSpPr>
          <p:nvPr>
            <p:ph type="pic" sz="quarter" idx="13" hasCustomPrompt="1"/>
          </p:nvPr>
        </p:nvSpPr>
        <p:spPr>
          <a:xfrm>
            <a:off x="838200" y="2298611"/>
            <a:ext cx="2284400" cy="2284400"/>
          </a:xfrm>
          <a:prstGeom prst="ellipse">
            <a:avLst/>
          </a:prstGeom>
          <a:solidFill>
            <a:srgbClr val="F3F4F4"/>
          </a:solidFill>
          <a:ln w="76200">
            <a:solidFill>
              <a:schemeClr val="tx2"/>
            </a:solidFill>
          </a:ln>
          <a:effectLst/>
        </p:spPr>
        <p:txBody>
          <a:bodyPr/>
          <a:lstStyle>
            <a:lvl1pPr marL="0" marR="0" indent="0" algn="ctr" defTabSz="914400" rtl="0" eaLnBrk="1" fontAlgn="auto" latinLnBrk="0" hangingPunct="1">
              <a:lnSpc>
                <a:spcPct val="95000"/>
              </a:lnSpc>
              <a:spcBef>
                <a:spcPts val="3000"/>
              </a:spcBef>
              <a:spcAft>
                <a:spcPts val="0"/>
              </a:spcAft>
              <a:buClr>
                <a:schemeClr val="accent2"/>
              </a:buClr>
              <a:buSzTx/>
              <a:buFontTx/>
              <a:buNone/>
              <a:tabLst/>
              <a:defRPr sz="2000" b="0" i="1">
                <a:solidFill>
                  <a:schemeClr val="tx2"/>
                </a:solidFill>
              </a:defRPr>
            </a:lvl1pPr>
          </a:lstStyle>
          <a:p>
            <a:pPr marL="0" marR="0" lvl="0" indent="0" algn="ctr" defTabSz="914400" rtl="0" eaLnBrk="1" fontAlgn="auto" latinLnBrk="0" hangingPunct="1">
              <a:lnSpc>
                <a:spcPct val="95000"/>
              </a:lnSpc>
              <a:spcBef>
                <a:spcPts val="3000"/>
              </a:spcBef>
              <a:spcAft>
                <a:spcPts val="0"/>
              </a:spcAft>
              <a:buClr>
                <a:schemeClr val="accent2"/>
              </a:buClr>
              <a:buSzTx/>
              <a:buFontTx/>
              <a:buNone/>
              <a:tabLst/>
              <a:defRPr/>
            </a:pPr>
            <a:r>
              <a:rPr lang="en-US" dirty="0"/>
              <a:t>Click icon to add picture, or drag and drop from your files.</a:t>
            </a:r>
          </a:p>
        </p:txBody>
      </p:sp>
      <p:sp>
        <p:nvSpPr>
          <p:cNvPr id="8" name="Person Info 1">
            <a:extLst>
              <a:ext uri="{FF2B5EF4-FFF2-40B4-BE49-F238E27FC236}">
                <a16:creationId xmlns:a16="http://schemas.microsoft.com/office/drawing/2014/main" id="{134CD3E4-027C-4B7D-A65C-7DBA57E90025}"/>
              </a:ext>
            </a:extLst>
          </p:cNvPr>
          <p:cNvSpPr>
            <a:spLocks noGrp="1"/>
          </p:cNvSpPr>
          <p:nvPr>
            <p:ph sz="half" idx="2" hasCustomPrompt="1"/>
          </p:nvPr>
        </p:nvSpPr>
        <p:spPr>
          <a:xfrm>
            <a:off x="3906424" y="2339916"/>
            <a:ext cx="7447376" cy="2201789"/>
          </a:xfrm>
        </p:spPr>
        <p:txBody>
          <a:bodyPr>
            <a:noAutofit/>
          </a:bodyPr>
          <a:lstStyle>
            <a:lvl1pPr marL="0" indent="0">
              <a:lnSpc>
                <a:spcPct val="100000"/>
              </a:lnSpc>
              <a:buNone/>
              <a:defRPr sz="3600" b="1" baseline="0">
                <a:solidFill>
                  <a:schemeClr val="tx2"/>
                </a:solidFill>
                <a:latin typeface="Franklin Gothic Medium" panose="020B0603020102020204" pitchFamily="34" charset="0"/>
              </a:defRPr>
            </a:lvl1pPr>
            <a:lvl2pPr marL="411480" indent="0">
              <a:lnSpc>
                <a:spcPct val="100000"/>
              </a:lnSpc>
              <a:spcAft>
                <a:spcPts val="300"/>
              </a:spcAft>
              <a:buNone/>
              <a:defRPr sz="2400" i="1"/>
            </a:lvl2pPr>
            <a:lvl3pPr marL="411480" indent="0">
              <a:lnSpc>
                <a:spcPct val="100000"/>
              </a:lnSpc>
              <a:spcBef>
                <a:spcPts val="300"/>
              </a:spcBef>
              <a:buNone/>
              <a:defRPr sz="2400" b="1">
                <a:solidFill>
                  <a:schemeClr val="bg2"/>
                </a:solidFill>
              </a:defRPr>
            </a:lvl3pPr>
            <a:lvl4pPr marL="731520" indent="-274320">
              <a:lnSpc>
                <a:spcPct val="100000"/>
              </a:lnSpc>
              <a:buClr>
                <a:schemeClr val="accent4"/>
              </a:buClr>
              <a:buFont typeface="Wingdings" panose="05000000000000000000" pitchFamily="2" charset="2"/>
              <a:buChar char=""/>
              <a:defRPr sz="1800"/>
            </a:lvl4pPr>
            <a:lvl5pPr marL="704088" indent="-228600">
              <a:lnSpc>
                <a:spcPct val="100000"/>
              </a:lnSpc>
              <a:buClr>
                <a:schemeClr val="accent3"/>
              </a:buClr>
              <a:buSzPct val="120000"/>
              <a:buFont typeface="Wingdings" panose="05000000000000000000" pitchFamily="2" charset="2"/>
              <a:buChar char=")"/>
              <a:defRPr sz="1800"/>
            </a:lvl5pPr>
          </a:lstStyle>
          <a:p>
            <a:pPr lvl="0"/>
            <a:r>
              <a:rPr lang="en-US" dirty="0"/>
              <a:t>FirstName </a:t>
            </a:r>
            <a:r>
              <a:rPr lang="en-US" dirty="0" err="1"/>
              <a:t>LastName</a:t>
            </a:r>
            <a:endParaRPr lang="en-US" dirty="0"/>
          </a:p>
          <a:p>
            <a:pPr lvl="1"/>
            <a:r>
              <a:rPr lang="en-US" dirty="0"/>
              <a:t>Position</a:t>
            </a:r>
          </a:p>
          <a:p>
            <a:pPr lvl="2"/>
            <a:r>
              <a:rPr lang="en-US" dirty="0"/>
              <a:t>Organization</a:t>
            </a:r>
          </a:p>
          <a:p>
            <a:pPr lvl="3"/>
            <a:r>
              <a:rPr lang="en-US" dirty="0"/>
              <a:t> Email</a:t>
            </a:r>
          </a:p>
          <a:p>
            <a:pPr lvl="4"/>
            <a:r>
              <a:rPr lang="en-US" dirty="0"/>
              <a:t> Phone</a:t>
            </a:r>
          </a:p>
        </p:txBody>
      </p:sp>
      <p:sp>
        <p:nvSpPr>
          <p:cNvPr id="4" name="Footer Placeholder 3"/>
          <p:cNvSpPr>
            <a:spLocks noGrp="1"/>
          </p:cNvSpPr>
          <p:nvPr>
            <p:ph type="ftr" sz="quarter" idx="11"/>
          </p:nvPr>
        </p:nvSpPr>
        <p:spPr/>
        <p:txBody>
          <a:bodyPr/>
          <a:lstStyle/>
          <a:p>
            <a:r>
              <a:rPr lang="en-US" dirty="0"/>
              <a:t>National Veterans’ Technical Assistance Center</a:t>
            </a:r>
          </a:p>
        </p:txBody>
      </p:sp>
      <p:sp>
        <p:nvSpPr>
          <p:cNvPr id="5" name="Slide Number Placeholder 4"/>
          <p:cNvSpPr>
            <a:spLocks noGrp="1"/>
          </p:cNvSpPr>
          <p:nvPr>
            <p:ph type="sldNum" sz="quarter" idx="12"/>
          </p:nvPr>
        </p:nvSpPr>
        <p:spPr/>
        <p:txBody>
          <a:bodyPr/>
          <a:lstStyle/>
          <a:p>
            <a:fld id="{9F533A62-0560-4741-9272-0FF595F394C3}" type="slidenum">
              <a:rPr lang="en-US" smtClean="0"/>
              <a:t>‹#›</a:t>
            </a:fld>
            <a:endParaRPr lang="en-US" dirty="0"/>
          </a:p>
        </p:txBody>
      </p:sp>
      <p:sp>
        <p:nvSpPr>
          <p:cNvPr id="10" name="Title 1">
            <a:extLst>
              <a:ext uri="{FF2B5EF4-FFF2-40B4-BE49-F238E27FC236}">
                <a16:creationId xmlns:a16="http://schemas.microsoft.com/office/drawing/2014/main" id="{EA562796-020C-4A6D-A5A7-185C243462C3}"/>
              </a:ext>
            </a:extLst>
          </p:cNvPr>
          <p:cNvSpPr>
            <a:spLocks noGrp="1"/>
          </p:cNvSpPr>
          <p:nvPr>
            <p:ph type="title" hasCustomPrompt="1"/>
          </p:nvPr>
        </p:nvSpPr>
        <p:spPr>
          <a:xfrm>
            <a:off x="841248" y="82296"/>
            <a:ext cx="9684318" cy="1325880"/>
          </a:xfrm>
        </p:spPr>
        <p:txBody>
          <a:bodyPr/>
          <a:lstStyle>
            <a:lvl1pPr>
              <a:defRPr/>
            </a:lvl1pPr>
          </a:lstStyle>
          <a:p>
            <a:r>
              <a:rPr lang="en-US" dirty="0"/>
              <a:t>Click to edit Speaker/Moderator</a:t>
            </a:r>
          </a:p>
        </p:txBody>
      </p:sp>
    </p:spTree>
    <p:extLst>
      <p:ext uri="{BB962C8B-B14F-4D97-AF65-F5344CB8AC3E}">
        <p14:creationId xmlns:p14="http://schemas.microsoft.com/office/powerpoint/2010/main" val="4855839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A5235FF4-0E9D-43BD-922C-567258A07DFA}"/>
              </a:ext>
            </a:extLst>
          </p:cNvPr>
          <p:cNvSpPr>
            <a:spLocks noGrp="1"/>
          </p:cNvSpPr>
          <p:nvPr>
            <p:ph type="ftr" sz="quarter" idx="10"/>
          </p:nvPr>
        </p:nvSpPr>
        <p:spPr/>
        <p:txBody>
          <a:bodyPr/>
          <a:lstStyle/>
          <a:p>
            <a:r>
              <a:rPr lang="en-US" dirty="0"/>
              <a:t>National Veterans’ Technical Assistance Center</a:t>
            </a:r>
          </a:p>
        </p:txBody>
      </p:sp>
      <p:sp>
        <p:nvSpPr>
          <p:cNvPr id="4" name="Slide Number Placeholder 3">
            <a:extLst>
              <a:ext uri="{FF2B5EF4-FFF2-40B4-BE49-F238E27FC236}">
                <a16:creationId xmlns:a16="http://schemas.microsoft.com/office/drawing/2014/main" id="{1C1CDC16-B88B-4BE0-A2E5-8E39EAE9BDA0}"/>
              </a:ext>
            </a:extLst>
          </p:cNvPr>
          <p:cNvSpPr>
            <a:spLocks noGrp="1"/>
          </p:cNvSpPr>
          <p:nvPr>
            <p:ph type="sldNum" sz="quarter" idx="11"/>
          </p:nvPr>
        </p:nvSpPr>
        <p:spPr/>
        <p:txBody>
          <a:bodyPr/>
          <a:lstStyle/>
          <a:p>
            <a:fld id="{9F533A62-0560-4741-9272-0FF595F394C3}" type="slidenum">
              <a:rPr lang="en-US" smtClean="0"/>
              <a:pPr/>
              <a:t>‹#›</a:t>
            </a:fld>
            <a:endParaRPr lang="en-US" dirty="0"/>
          </a:p>
        </p:txBody>
      </p:sp>
      <p:sp>
        <p:nvSpPr>
          <p:cNvPr id="6" name="Title 1">
            <a:extLst>
              <a:ext uri="{FF2B5EF4-FFF2-40B4-BE49-F238E27FC236}">
                <a16:creationId xmlns:a16="http://schemas.microsoft.com/office/drawing/2014/main" id="{AA7FEDE2-6BB9-4391-B67D-211980FDE09B}"/>
              </a:ext>
            </a:extLst>
          </p:cNvPr>
          <p:cNvSpPr>
            <a:spLocks noGrp="1"/>
          </p:cNvSpPr>
          <p:nvPr>
            <p:ph type="title"/>
          </p:nvPr>
        </p:nvSpPr>
        <p:spPr>
          <a:xfrm>
            <a:off x="841248" y="82296"/>
            <a:ext cx="9684318" cy="1325880"/>
          </a:xfrm>
        </p:spPr>
        <p:txBody>
          <a:bodyPr/>
          <a:lstStyle/>
          <a:p>
            <a:r>
              <a:rPr lang="en-US" dirty="0"/>
              <a:t>Click to edit Master title style</a:t>
            </a:r>
          </a:p>
        </p:txBody>
      </p:sp>
      <p:cxnSp>
        <p:nvCxnSpPr>
          <p:cNvPr id="7" name="Straight Connector 6">
            <a:extLst>
              <a:ext uri="{FF2B5EF4-FFF2-40B4-BE49-F238E27FC236}">
                <a16:creationId xmlns:a16="http://schemas.microsoft.com/office/drawing/2014/main" id="{9F16C5FF-FDA2-44E5-8AD1-0A83A742306E}"/>
              </a:ext>
              <a:ext uri="{C183D7F6-B498-43B3-948B-1728B52AA6E4}">
                <adec:decorative xmlns:adec="http://schemas.microsoft.com/office/drawing/2017/decorative" val="1"/>
              </a:ext>
            </a:extLst>
          </p:cNvPr>
          <p:cNvCxnSpPr/>
          <p:nvPr userDrawn="1"/>
        </p:nvCxnSpPr>
        <p:spPr>
          <a:xfrm>
            <a:off x="838200" y="1166836"/>
            <a:ext cx="39878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54984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Speakers">
    <p:spTree>
      <p:nvGrpSpPr>
        <p:cNvPr id="1" name=""/>
        <p:cNvGrpSpPr/>
        <p:nvPr/>
      </p:nvGrpSpPr>
      <p:grpSpPr>
        <a:xfrm>
          <a:off x="0" y="0"/>
          <a:ext cx="0" cy="0"/>
          <a:chOff x="0" y="0"/>
          <a:chExt cx="0" cy="0"/>
        </a:xfrm>
      </p:grpSpPr>
      <p:cxnSp>
        <p:nvCxnSpPr>
          <p:cNvPr id="6" name="Straight Connector 5" descr="Decorative"/>
          <p:cNvCxnSpPr/>
          <p:nvPr userDrawn="1"/>
        </p:nvCxnSpPr>
        <p:spPr>
          <a:xfrm>
            <a:off x="838200" y="1166836"/>
            <a:ext cx="39878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Person Photo 1">
            <a:extLst>
              <a:ext uri="{FF2B5EF4-FFF2-40B4-BE49-F238E27FC236}">
                <a16:creationId xmlns:a16="http://schemas.microsoft.com/office/drawing/2014/main" id="{2E6B6379-B56C-4E3B-A6C5-2378DDFC5CED}"/>
              </a:ext>
              <a:ext uri="{C183D7F6-B498-43B3-948B-1728B52AA6E4}">
                <adec:decorative xmlns:adec="http://schemas.microsoft.com/office/drawing/2017/decorative" val="1"/>
              </a:ext>
            </a:extLst>
          </p:cNvPr>
          <p:cNvSpPr>
            <a:spLocks noGrp="1"/>
          </p:cNvSpPr>
          <p:nvPr>
            <p:ph type="pic" sz="quarter" idx="13" hasCustomPrompt="1"/>
          </p:nvPr>
        </p:nvSpPr>
        <p:spPr>
          <a:xfrm>
            <a:off x="838200" y="1561600"/>
            <a:ext cx="2070100" cy="2070100"/>
          </a:xfrm>
          <a:prstGeom prst="ellipse">
            <a:avLst/>
          </a:prstGeom>
          <a:solidFill>
            <a:srgbClr val="F3F4F4"/>
          </a:solidFill>
          <a:ln w="57150">
            <a:solidFill>
              <a:schemeClr val="tx2"/>
            </a:solidFill>
          </a:ln>
          <a:effectLst/>
        </p:spPr>
        <p:txBody>
          <a:bodyPr>
            <a:normAutofit/>
          </a:bodyPr>
          <a:lstStyle>
            <a:lvl1pPr marL="0" marR="0" indent="0" algn="ctr" defTabSz="914400" rtl="0" eaLnBrk="1" fontAlgn="auto" latinLnBrk="0" hangingPunct="1">
              <a:lnSpc>
                <a:spcPct val="95000"/>
              </a:lnSpc>
              <a:spcBef>
                <a:spcPts val="3000"/>
              </a:spcBef>
              <a:spcAft>
                <a:spcPts val="0"/>
              </a:spcAft>
              <a:buClr>
                <a:schemeClr val="accent2"/>
              </a:buClr>
              <a:buSzTx/>
              <a:buFontTx/>
              <a:buNone/>
              <a:tabLst/>
              <a:defRPr sz="1800" b="0" i="1">
                <a:solidFill>
                  <a:schemeClr val="tx2"/>
                </a:solidFill>
              </a:defRPr>
            </a:lvl1pPr>
          </a:lstStyle>
          <a:p>
            <a:pPr marL="0" marR="0" lvl="0" indent="0" algn="ctr" defTabSz="914400" rtl="0" eaLnBrk="1" fontAlgn="auto" latinLnBrk="0" hangingPunct="1">
              <a:lnSpc>
                <a:spcPct val="95000"/>
              </a:lnSpc>
              <a:spcBef>
                <a:spcPts val="3000"/>
              </a:spcBef>
              <a:spcAft>
                <a:spcPts val="0"/>
              </a:spcAft>
              <a:buClr>
                <a:schemeClr val="accent2"/>
              </a:buClr>
              <a:buSzTx/>
              <a:buFontTx/>
              <a:buNone/>
              <a:tabLst/>
              <a:defRPr/>
            </a:pPr>
            <a:r>
              <a:rPr lang="en-US" dirty="0"/>
              <a:t>Click icon to add picture, or drag and drop from your files.</a:t>
            </a:r>
          </a:p>
        </p:txBody>
      </p:sp>
      <p:sp>
        <p:nvSpPr>
          <p:cNvPr id="8" name="Person Info 1">
            <a:extLst>
              <a:ext uri="{FF2B5EF4-FFF2-40B4-BE49-F238E27FC236}">
                <a16:creationId xmlns:a16="http://schemas.microsoft.com/office/drawing/2014/main" id="{134CD3E4-027C-4B7D-A65C-7DBA57E90025}"/>
              </a:ext>
            </a:extLst>
          </p:cNvPr>
          <p:cNvSpPr>
            <a:spLocks noGrp="1"/>
          </p:cNvSpPr>
          <p:nvPr>
            <p:ph sz="half" idx="2" hasCustomPrompt="1"/>
          </p:nvPr>
        </p:nvSpPr>
        <p:spPr>
          <a:xfrm>
            <a:off x="3906424" y="1477370"/>
            <a:ext cx="7447376" cy="2243094"/>
          </a:xfrm>
        </p:spPr>
        <p:txBody>
          <a:bodyPr anchor="ctr">
            <a:noAutofit/>
          </a:bodyPr>
          <a:lstStyle>
            <a:lvl1pPr marL="0" indent="0">
              <a:lnSpc>
                <a:spcPct val="100000"/>
              </a:lnSpc>
              <a:buNone/>
              <a:defRPr sz="3200" b="1" baseline="0">
                <a:solidFill>
                  <a:schemeClr val="tx2"/>
                </a:solidFill>
                <a:latin typeface="Franklin Gothic Medium" panose="020B0603020102020204" pitchFamily="34" charset="0"/>
              </a:defRPr>
            </a:lvl1pPr>
            <a:lvl2pPr marL="411480" indent="0">
              <a:lnSpc>
                <a:spcPct val="100000"/>
              </a:lnSpc>
              <a:spcAft>
                <a:spcPts val="300"/>
              </a:spcAft>
              <a:buNone/>
              <a:defRPr sz="2200" i="1"/>
            </a:lvl2pPr>
            <a:lvl3pPr marL="411480" indent="0">
              <a:lnSpc>
                <a:spcPct val="100000"/>
              </a:lnSpc>
              <a:spcBef>
                <a:spcPts val="300"/>
              </a:spcBef>
              <a:buNone/>
              <a:defRPr sz="2200" b="1">
                <a:solidFill>
                  <a:schemeClr val="bg2"/>
                </a:solidFill>
              </a:defRPr>
            </a:lvl3pPr>
            <a:lvl4pPr marL="731520" indent="-274320">
              <a:lnSpc>
                <a:spcPct val="100000"/>
              </a:lnSpc>
              <a:buClr>
                <a:schemeClr val="accent4"/>
              </a:buClr>
              <a:buFont typeface="Wingdings" panose="05000000000000000000" pitchFamily="2" charset="2"/>
              <a:buChar char=""/>
              <a:defRPr sz="1800"/>
            </a:lvl4pPr>
            <a:lvl5pPr marL="704088" indent="-228600">
              <a:lnSpc>
                <a:spcPct val="100000"/>
              </a:lnSpc>
              <a:buClr>
                <a:schemeClr val="accent3"/>
              </a:buClr>
              <a:buSzPct val="120000"/>
              <a:buFont typeface="Wingdings" panose="05000000000000000000" pitchFamily="2" charset="2"/>
              <a:buChar char=")"/>
              <a:defRPr sz="1800"/>
            </a:lvl5pPr>
          </a:lstStyle>
          <a:p>
            <a:pPr lvl="0"/>
            <a:r>
              <a:rPr lang="en-US" dirty="0"/>
              <a:t>FirstName </a:t>
            </a:r>
            <a:r>
              <a:rPr lang="en-US" dirty="0" err="1"/>
              <a:t>LastName</a:t>
            </a:r>
            <a:endParaRPr lang="en-US" dirty="0"/>
          </a:p>
          <a:p>
            <a:pPr lvl="1"/>
            <a:r>
              <a:rPr lang="en-US" dirty="0"/>
              <a:t>Position</a:t>
            </a:r>
          </a:p>
          <a:p>
            <a:pPr lvl="2"/>
            <a:r>
              <a:rPr lang="en-US" dirty="0"/>
              <a:t>Organization</a:t>
            </a:r>
          </a:p>
          <a:p>
            <a:pPr lvl="3"/>
            <a:r>
              <a:rPr lang="en-US" dirty="0"/>
              <a:t> Email</a:t>
            </a:r>
          </a:p>
          <a:p>
            <a:pPr lvl="4"/>
            <a:r>
              <a:rPr lang="en-US" dirty="0"/>
              <a:t> Phone</a:t>
            </a:r>
          </a:p>
        </p:txBody>
      </p:sp>
      <p:sp>
        <p:nvSpPr>
          <p:cNvPr id="9" name="Person Photo 2">
            <a:extLst>
              <a:ext uri="{FF2B5EF4-FFF2-40B4-BE49-F238E27FC236}">
                <a16:creationId xmlns:a16="http://schemas.microsoft.com/office/drawing/2014/main" id="{2E6B6379-B56C-4E3B-A6C5-2378DDFC5CED}"/>
              </a:ext>
              <a:ext uri="{C183D7F6-B498-43B3-948B-1728B52AA6E4}">
                <adec:decorative xmlns:adec="http://schemas.microsoft.com/office/drawing/2017/decorative" val="1"/>
              </a:ext>
            </a:extLst>
          </p:cNvPr>
          <p:cNvSpPr>
            <a:spLocks noGrp="1"/>
          </p:cNvSpPr>
          <p:nvPr>
            <p:ph type="pic" sz="quarter" idx="14" hasCustomPrompt="1"/>
          </p:nvPr>
        </p:nvSpPr>
        <p:spPr>
          <a:xfrm>
            <a:off x="838200" y="3970049"/>
            <a:ext cx="2070100" cy="2070100"/>
          </a:xfrm>
          <a:prstGeom prst="ellipse">
            <a:avLst/>
          </a:prstGeom>
          <a:solidFill>
            <a:srgbClr val="F3F4F4"/>
          </a:solidFill>
          <a:ln w="57150">
            <a:solidFill>
              <a:schemeClr val="tx2"/>
            </a:solidFill>
          </a:ln>
          <a:effectLst/>
        </p:spPr>
        <p:txBody>
          <a:bodyPr>
            <a:normAutofit/>
          </a:bodyPr>
          <a:lstStyle>
            <a:lvl1pPr marL="0" marR="0" indent="0" algn="ctr" defTabSz="914400" rtl="0" eaLnBrk="1" fontAlgn="auto" latinLnBrk="0" hangingPunct="1">
              <a:lnSpc>
                <a:spcPct val="95000"/>
              </a:lnSpc>
              <a:spcBef>
                <a:spcPts val="3000"/>
              </a:spcBef>
              <a:spcAft>
                <a:spcPts val="0"/>
              </a:spcAft>
              <a:buClr>
                <a:schemeClr val="accent2"/>
              </a:buClr>
              <a:buSzTx/>
              <a:buFontTx/>
              <a:buNone/>
              <a:tabLst/>
              <a:defRPr sz="1800" b="0" i="1">
                <a:solidFill>
                  <a:schemeClr val="tx2"/>
                </a:solidFill>
              </a:defRPr>
            </a:lvl1pPr>
          </a:lstStyle>
          <a:p>
            <a:pPr marL="0" marR="0" lvl="0" indent="0" algn="ctr" defTabSz="914400" rtl="0" eaLnBrk="1" fontAlgn="auto" latinLnBrk="0" hangingPunct="1">
              <a:lnSpc>
                <a:spcPct val="95000"/>
              </a:lnSpc>
              <a:spcBef>
                <a:spcPts val="3000"/>
              </a:spcBef>
              <a:spcAft>
                <a:spcPts val="0"/>
              </a:spcAft>
              <a:buClr>
                <a:schemeClr val="accent2"/>
              </a:buClr>
              <a:buSzTx/>
              <a:buFontTx/>
              <a:buNone/>
              <a:tabLst/>
              <a:defRPr/>
            </a:pPr>
            <a:r>
              <a:rPr lang="en-US" dirty="0"/>
              <a:t>Click icon to add picture, or drag and drop from your files.</a:t>
            </a:r>
          </a:p>
        </p:txBody>
      </p:sp>
      <p:sp>
        <p:nvSpPr>
          <p:cNvPr id="10" name="Person Info 2">
            <a:extLst>
              <a:ext uri="{FF2B5EF4-FFF2-40B4-BE49-F238E27FC236}">
                <a16:creationId xmlns:a16="http://schemas.microsoft.com/office/drawing/2014/main" id="{134CD3E4-027C-4B7D-A65C-7DBA57E90025}"/>
              </a:ext>
            </a:extLst>
          </p:cNvPr>
          <p:cNvSpPr>
            <a:spLocks noGrp="1"/>
          </p:cNvSpPr>
          <p:nvPr>
            <p:ph sz="half" idx="15" hasCustomPrompt="1"/>
          </p:nvPr>
        </p:nvSpPr>
        <p:spPr>
          <a:xfrm>
            <a:off x="3906424" y="3883552"/>
            <a:ext cx="7447376" cy="2243094"/>
          </a:xfrm>
        </p:spPr>
        <p:txBody>
          <a:bodyPr anchor="ctr">
            <a:noAutofit/>
          </a:bodyPr>
          <a:lstStyle>
            <a:lvl1pPr marL="0" indent="0">
              <a:lnSpc>
                <a:spcPct val="100000"/>
              </a:lnSpc>
              <a:buNone/>
              <a:defRPr sz="3200" b="1" baseline="0">
                <a:solidFill>
                  <a:schemeClr val="tx2"/>
                </a:solidFill>
                <a:latin typeface="Franklin Gothic Medium" panose="020B0603020102020204" pitchFamily="34" charset="0"/>
              </a:defRPr>
            </a:lvl1pPr>
            <a:lvl2pPr marL="411480" indent="0">
              <a:lnSpc>
                <a:spcPct val="100000"/>
              </a:lnSpc>
              <a:spcAft>
                <a:spcPts val="300"/>
              </a:spcAft>
              <a:buNone/>
              <a:defRPr sz="2200" i="1"/>
            </a:lvl2pPr>
            <a:lvl3pPr marL="411480" indent="0">
              <a:lnSpc>
                <a:spcPct val="100000"/>
              </a:lnSpc>
              <a:spcBef>
                <a:spcPts val="300"/>
              </a:spcBef>
              <a:buNone/>
              <a:defRPr sz="2200" b="1">
                <a:solidFill>
                  <a:schemeClr val="bg2"/>
                </a:solidFill>
              </a:defRPr>
            </a:lvl3pPr>
            <a:lvl4pPr marL="731520" indent="-274320">
              <a:lnSpc>
                <a:spcPct val="100000"/>
              </a:lnSpc>
              <a:buClr>
                <a:schemeClr val="accent4"/>
              </a:buClr>
              <a:buFont typeface="Wingdings" panose="05000000000000000000" pitchFamily="2" charset="2"/>
              <a:buChar char=""/>
              <a:defRPr sz="1800"/>
            </a:lvl4pPr>
            <a:lvl5pPr marL="704088" indent="-228600">
              <a:lnSpc>
                <a:spcPct val="100000"/>
              </a:lnSpc>
              <a:buClr>
                <a:schemeClr val="accent3"/>
              </a:buClr>
              <a:buSzPct val="120000"/>
              <a:buFont typeface="Wingdings" panose="05000000000000000000" pitchFamily="2" charset="2"/>
              <a:buChar char=")"/>
              <a:defRPr sz="1800"/>
            </a:lvl5pPr>
          </a:lstStyle>
          <a:p>
            <a:pPr lvl="0"/>
            <a:r>
              <a:rPr lang="en-US" dirty="0" err="1"/>
              <a:t>FirstName</a:t>
            </a:r>
            <a:r>
              <a:rPr lang="en-US" dirty="0"/>
              <a:t> </a:t>
            </a:r>
            <a:r>
              <a:rPr lang="en-US" dirty="0" err="1"/>
              <a:t>LastName</a:t>
            </a:r>
            <a:endParaRPr lang="en-US" dirty="0"/>
          </a:p>
          <a:p>
            <a:pPr lvl="1"/>
            <a:r>
              <a:rPr lang="en-US" dirty="0"/>
              <a:t>Position</a:t>
            </a:r>
          </a:p>
          <a:p>
            <a:pPr lvl="2"/>
            <a:r>
              <a:rPr lang="en-US" dirty="0"/>
              <a:t>Organization</a:t>
            </a:r>
          </a:p>
          <a:p>
            <a:pPr lvl="3"/>
            <a:r>
              <a:rPr lang="en-US" dirty="0"/>
              <a:t> Email</a:t>
            </a:r>
          </a:p>
          <a:p>
            <a:pPr lvl="4"/>
            <a:r>
              <a:rPr lang="en-US" dirty="0"/>
              <a:t> Phone</a:t>
            </a:r>
          </a:p>
        </p:txBody>
      </p:sp>
      <p:sp>
        <p:nvSpPr>
          <p:cNvPr id="4" name="Footer Placeholder 3"/>
          <p:cNvSpPr>
            <a:spLocks noGrp="1"/>
          </p:cNvSpPr>
          <p:nvPr>
            <p:ph type="ftr" sz="quarter" idx="11"/>
          </p:nvPr>
        </p:nvSpPr>
        <p:spPr/>
        <p:txBody>
          <a:bodyPr/>
          <a:lstStyle/>
          <a:p>
            <a:r>
              <a:rPr lang="en-US" dirty="0"/>
              <a:t>National Veterans’ Technical Assistance Center</a:t>
            </a:r>
          </a:p>
        </p:txBody>
      </p:sp>
      <p:sp>
        <p:nvSpPr>
          <p:cNvPr id="5" name="Slide Number Placeholder 4"/>
          <p:cNvSpPr>
            <a:spLocks noGrp="1"/>
          </p:cNvSpPr>
          <p:nvPr>
            <p:ph type="sldNum" sz="quarter" idx="12"/>
          </p:nvPr>
        </p:nvSpPr>
        <p:spPr/>
        <p:txBody>
          <a:bodyPr/>
          <a:lstStyle/>
          <a:p>
            <a:fld id="{9F533A62-0560-4741-9272-0FF595F394C3}" type="slidenum">
              <a:rPr lang="en-US" smtClean="0"/>
              <a:t>‹#›</a:t>
            </a:fld>
            <a:endParaRPr lang="en-US" dirty="0"/>
          </a:p>
        </p:txBody>
      </p:sp>
      <p:sp>
        <p:nvSpPr>
          <p:cNvPr id="12" name="Title 1">
            <a:extLst>
              <a:ext uri="{FF2B5EF4-FFF2-40B4-BE49-F238E27FC236}">
                <a16:creationId xmlns:a16="http://schemas.microsoft.com/office/drawing/2014/main" id="{7DDCBC2E-E62D-4934-A940-8C4271E738DE}"/>
              </a:ext>
            </a:extLst>
          </p:cNvPr>
          <p:cNvSpPr>
            <a:spLocks noGrp="1"/>
          </p:cNvSpPr>
          <p:nvPr>
            <p:ph type="title" hasCustomPrompt="1"/>
          </p:nvPr>
        </p:nvSpPr>
        <p:spPr>
          <a:xfrm>
            <a:off x="841248" y="82296"/>
            <a:ext cx="9684318" cy="1325880"/>
          </a:xfrm>
        </p:spPr>
        <p:txBody>
          <a:bodyPr/>
          <a:lstStyle>
            <a:lvl1pPr>
              <a:defRPr/>
            </a:lvl1pPr>
          </a:lstStyle>
          <a:p>
            <a:r>
              <a:rPr lang="en-US" dirty="0"/>
              <a:t>Click to edit Speakers/Moderators</a:t>
            </a:r>
          </a:p>
        </p:txBody>
      </p:sp>
    </p:spTree>
    <p:extLst>
      <p:ext uri="{BB962C8B-B14F-4D97-AF65-F5344CB8AC3E}">
        <p14:creationId xmlns:p14="http://schemas.microsoft.com/office/powerpoint/2010/main" val="15975355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ree Speakers">
    <p:spTree>
      <p:nvGrpSpPr>
        <p:cNvPr id="1" name=""/>
        <p:cNvGrpSpPr/>
        <p:nvPr/>
      </p:nvGrpSpPr>
      <p:grpSpPr>
        <a:xfrm>
          <a:off x="0" y="0"/>
          <a:ext cx="0" cy="0"/>
          <a:chOff x="0" y="0"/>
          <a:chExt cx="0" cy="0"/>
        </a:xfrm>
      </p:grpSpPr>
      <p:sp>
        <p:nvSpPr>
          <p:cNvPr id="7" name="Person Photo 1">
            <a:extLst>
              <a:ext uri="{FF2B5EF4-FFF2-40B4-BE49-F238E27FC236}">
                <a16:creationId xmlns:a16="http://schemas.microsoft.com/office/drawing/2014/main" id="{2E6B6379-B56C-4E3B-A6C5-2378DDFC5CED}"/>
              </a:ext>
              <a:ext uri="{C183D7F6-B498-43B3-948B-1728B52AA6E4}">
                <adec:decorative xmlns:adec="http://schemas.microsoft.com/office/drawing/2017/decorative" val="1"/>
              </a:ext>
            </a:extLst>
          </p:cNvPr>
          <p:cNvSpPr>
            <a:spLocks noGrp="1"/>
          </p:cNvSpPr>
          <p:nvPr>
            <p:ph type="pic" sz="quarter" idx="13" hasCustomPrompt="1"/>
          </p:nvPr>
        </p:nvSpPr>
        <p:spPr>
          <a:xfrm>
            <a:off x="838200" y="1336530"/>
            <a:ext cx="1663700" cy="1663700"/>
          </a:xfrm>
          <a:prstGeom prst="ellipse">
            <a:avLst/>
          </a:prstGeom>
          <a:solidFill>
            <a:srgbClr val="F3F4F4"/>
          </a:solidFill>
          <a:ln w="38100">
            <a:solidFill>
              <a:schemeClr val="tx2"/>
            </a:solidFill>
          </a:ln>
          <a:effectLst/>
        </p:spPr>
        <p:txBody>
          <a:bodyPr>
            <a:noAutofit/>
          </a:bodyPr>
          <a:lstStyle>
            <a:lvl1pPr marL="0" marR="0" indent="0" algn="ctr" defTabSz="914400" rtl="0" eaLnBrk="1" fontAlgn="auto" latinLnBrk="0" hangingPunct="1">
              <a:lnSpc>
                <a:spcPct val="95000"/>
              </a:lnSpc>
              <a:spcBef>
                <a:spcPts val="3000"/>
              </a:spcBef>
              <a:spcAft>
                <a:spcPts val="0"/>
              </a:spcAft>
              <a:buClr>
                <a:schemeClr val="accent2"/>
              </a:buClr>
              <a:buSzTx/>
              <a:buFontTx/>
              <a:buNone/>
              <a:tabLst/>
              <a:defRPr sz="1500" b="0" i="1">
                <a:solidFill>
                  <a:schemeClr val="tx2"/>
                </a:solidFill>
              </a:defRPr>
            </a:lvl1pPr>
          </a:lstStyle>
          <a:p>
            <a:pPr marL="0" marR="0" lvl="0" indent="0" algn="ctr" defTabSz="914400" rtl="0" eaLnBrk="1" fontAlgn="auto" latinLnBrk="0" hangingPunct="1">
              <a:lnSpc>
                <a:spcPct val="95000"/>
              </a:lnSpc>
              <a:spcBef>
                <a:spcPts val="3000"/>
              </a:spcBef>
              <a:spcAft>
                <a:spcPts val="0"/>
              </a:spcAft>
              <a:buClr>
                <a:schemeClr val="accent2"/>
              </a:buClr>
              <a:buSzTx/>
              <a:buFontTx/>
              <a:buNone/>
              <a:tabLst/>
              <a:defRPr/>
            </a:pPr>
            <a:r>
              <a:rPr lang="en-US" dirty="0"/>
              <a:t>Click icon to add picture, or drag and drop from your files.</a:t>
            </a:r>
          </a:p>
        </p:txBody>
      </p:sp>
      <p:sp>
        <p:nvSpPr>
          <p:cNvPr id="8" name="Person Info 1">
            <a:extLst>
              <a:ext uri="{FF2B5EF4-FFF2-40B4-BE49-F238E27FC236}">
                <a16:creationId xmlns:a16="http://schemas.microsoft.com/office/drawing/2014/main" id="{134CD3E4-027C-4B7D-A65C-7DBA57E90025}"/>
              </a:ext>
            </a:extLst>
          </p:cNvPr>
          <p:cNvSpPr>
            <a:spLocks noGrp="1"/>
          </p:cNvSpPr>
          <p:nvPr>
            <p:ph sz="half" idx="2" hasCustomPrompt="1"/>
          </p:nvPr>
        </p:nvSpPr>
        <p:spPr>
          <a:xfrm>
            <a:off x="2814224" y="1325746"/>
            <a:ext cx="7929058" cy="1685269"/>
          </a:xfrm>
        </p:spPr>
        <p:txBody>
          <a:bodyPr anchor="ctr">
            <a:noAutofit/>
          </a:bodyPr>
          <a:lstStyle>
            <a:lvl1pPr marL="0" indent="0">
              <a:lnSpc>
                <a:spcPct val="100000"/>
              </a:lnSpc>
              <a:buNone/>
              <a:defRPr sz="2400" b="1" baseline="0">
                <a:solidFill>
                  <a:schemeClr val="tx2"/>
                </a:solidFill>
                <a:latin typeface="Franklin Gothic Medium" panose="020B0603020102020204" pitchFamily="34" charset="0"/>
              </a:defRPr>
            </a:lvl1pPr>
            <a:lvl2pPr marL="411480" indent="0">
              <a:lnSpc>
                <a:spcPct val="100000"/>
              </a:lnSpc>
              <a:spcBef>
                <a:spcPts val="0"/>
              </a:spcBef>
              <a:spcAft>
                <a:spcPts val="0"/>
              </a:spcAft>
              <a:buNone/>
              <a:defRPr sz="2000" i="1"/>
            </a:lvl2pPr>
            <a:lvl3pPr marL="411480" indent="0">
              <a:lnSpc>
                <a:spcPct val="100000"/>
              </a:lnSpc>
              <a:spcBef>
                <a:spcPts val="300"/>
              </a:spcBef>
              <a:buNone/>
              <a:defRPr sz="2000" b="1">
                <a:solidFill>
                  <a:schemeClr val="bg2"/>
                </a:solidFill>
              </a:defRPr>
            </a:lvl3pPr>
            <a:lvl4pPr marL="731520" indent="-274320">
              <a:lnSpc>
                <a:spcPct val="100000"/>
              </a:lnSpc>
              <a:buClr>
                <a:schemeClr val="accent4"/>
              </a:buClr>
              <a:buFont typeface="Wingdings" panose="05000000000000000000" pitchFamily="2" charset="2"/>
              <a:buChar char=""/>
              <a:defRPr sz="1600"/>
            </a:lvl4pPr>
            <a:lvl5pPr marL="704088" indent="-228600">
              <a:lnSpc>
                <a:spcPct val="100000"/>
              </a:lnSpc>
              <a:buClr>
                <a:schemeClr val="accent3"/>
              </a:buClr>
              <a:buSzPct val="120000"/>
              <a:buFont typeface="Wingdings" panose="05000000000000000000" pitchFamily="2" charset="2"/>
              <a:buChar char=")"/>
              <a:defRPr sz="1600"/>
            </a:lvl5pPr>
          </a:lstStyle>
          <a:p>
            <a:pPr lvl="0"/>
            <a:r>
              <a:rPr lang="en-US" dirty="0"/>
              <a:t>FirstName </a:t>
            </a:r>
            <a:r>
              <a:rPr lang="en-US" dirty="0" err="1"/>
              <a:t>LastName</a:t>
            </a:r>
            <a:endParaRPr lang="en-US" dirty="0"/>
          </a:p>
          <a:p>
            <a:pPr lvl="1"/>
            <a:r>
              <a:rPr lang="en-US" dirty="0"/>
              <a:t>Position</a:t>
            </a:r>
          </a:p>
          <a:p>
            <a:pPr lvl="2"/>
            <a:r>
              <a:rPr lang="en-US" dirty="0"/>
              <a:t>Organization</a:t>
            </a:r>
          </a:p>
          <a:p>
            <a:pPr lvl="3"/>
            <a:r>
              <a:rPr lang="en-US" dirty="0"/>
              <a:t>Email</a:t>
            </a:r>
          </a:p>
          <a:p>
            <a:pPr lvl="4"/>
            <a:r>
              <a:rPr lang="en-US" dirty="0"/>
              <a:t> Phone</a:t>
            </a:r>
          </a:p>
        </p:txBody>
      </p:sp>
      <p:sp>
        <p:nvSpPr>
          <p:cNvPr id="9" name="Person Photo 2">
            <a:extLst>
              <a:ext uri="{FF2B5EF4-FFF2-40B4-BE49-F238E27FC236}">
                <a16:creationId xmlns:a16="http://schemas.microsoft.com/office/drawing/2014/main" id="{2E6B6379-B56C-4E3B-A6C5-2378DDFC5CED}"/>
              </a:ext>
              <a:ext uri="{C183D7F6-B498-43B3-948B-1728B52AA6E4}">
                <adec:decorative xmlns:adec="http://schemas.microsoft.com/office/drawing/2017/decorative" val="1"/>
              </a:ext>
            </a:extLst>
          </p:cNvPr>
          <p:cNvSpPr>
            <a:spLocks noGrp="1"/>
          </p:cNvSpPr>
          <p:nvPr>
            <p:ph type="pic" sz="quarter" idx="14" hasCustomPrompt="1"/>
          </p:nvPr>
        </p:nvSpPr>
        <p:spPr>
          <a:xfrm>
            <a:off x="1832684" y="3107461"/>
            <a:ext cx="1663700" cy="1663700"/>
          </a:xfrm>
          <a:prstGeom prst="ellipse">
            <a:avLst/>
          </a:prstGeom>
          <a:solidFill>
            <a:srgbClr val="F3F4F4"/>
          </a:solidFill>
          <a:ln w="38100">
            <a:solidFill>
              <a:schemeClr val="tx2"/>
            </a:solidFill>
          </a:ln>
          <a:effectLst/>
        </p:spPr>
        <p:txBody>
          <a:bodyPr>
            <a:noAutofit/>
          </a:bodyPr>
          <a:lstStyle>
            <a:lvl1pPr marL="0" marR="0" indent="0" algn="ctr" defTabSz="914400" rtl="0" eaLnBrk="1" fontAlgn="auto" latinLnBrk="0" hangingPunct="1">
              <a:lnSpc>
                <a:spcPct val="95000"/>
              </a:lnSpc>
              <a:spcBef>
                <a:spcPts val="3000"/>
              </a:spcBef>
              <a:spcAft>
                <a:spcPts val="0"/>
              </a:spcAft>
              <a:buClr>
                <a:schemeClr val="accent2"/>
              </a:buClr>
              <a:buSzTx/>
              <a:buFontTx/>
              <a:buNone/>
              <a:tabLst/>
              <a:defRPr sz="1500" b="0" i="1">
                <a:solidFill>
                  <a:schemeClr val="tx2"/>
                </a:solidFill>
              </a:defRPr>
            </a:lvl1pPr>
          </a:lstStyle>
          <a:p>
            <a:pPr marL="0" marR="0" lvl="0" indent="0" algn="ctr" defTabSz="914400" rtl="0" eaLnBrk="1" fontAlgn="auto" latinLnBrk="0" hangingPunct="1">
              <a:lnSpc>
                <a:spcPct val="95000"/>
              </a:lnSpc>
              <a:spcBef>
                <a:spcPts val="3000"/>
              </a:spcBef>
              <a:spcAft>
                <a:spcPts val="0"/>
              </a:spcAft>
              <a:buClr>
                <a:schemeClr val="accent2"/>
              </a:buClr>
              <a:buSzTx/>
              <a:buFontTx/>
              <a:buNone/>
              <a:tabLst/>
              <a:defRPr/>
            </a:pPr>
            <a:r>
              <a:rPr lang="en-US" dirty="0"/>
              <a:t>Click icon to add picture, or drag and drop from your files.</a:t>
            </a:r>
          </a:p>
        </p:txBody>
      </p:sp>
      <p:sp>
        <p:nvSpPr>
          <p:cNvPr id="13" name="Person Info 2">
            <a:extLst>
              <a:ext uri="{FF2B5EF4-FFF2-40B4-BE49-F238E27FC236}">
                <a16:creationId xmlns:a16="http://schemas.microsoft.com/office/drawing/2014/main" id="{134CD3E4-027C-4B7D-A65C-7DBA57E90025}"/>
              </a:ext>
            </a:extLst>
          </p:cNvPr>
          <p:cNvSpPr>
            <a:spLocks noGrp="1"/>
          </p:cNvSpPr>
          <p:nvPr>
            <p:ph sz="half" idx="17" hasCustomPrompt="1"/>
          </p:nvPr>
        </p:nvSpPr>
        <p:spPr>
          <a:xfrm>
            <a:off x="3802614" y="3099693"/>
            <a:ext cx="6940668" cy="1685269"/>
          </a:xfrm>
        </p:spPr>
        <p:txBody>
          <a:bodyPr anchor="ctr">
            <a:noAutofit/>
          </a:bodyPr>
          <a:lstStyle>
            <a:lvl1pPr marL="0" indent="0">
              <a:lnSpc>
                <a:spcPct val="100000"/>
              </a:lnSpc>
              <a:buNone/>
              <a:defRPr sz="2400" b="1" baseline="0">
                <a:solidFill>
                  <a:schemeClr val="tx2"/>
                </a:solidFill>
                <a:latin typeface="Franklin Gothic Medium" panose="020B0603020102020204" pitchFamily="34" charset="0"/>
              </a:defRPr>
            </a:lvl1pPr>
            <a:lvl2pPr marL="411480" indent="0">
              <a:lnSpc>
                <a:spcPct val="100000"/>
              </a:lnSpc>
              <a:spcBef>
                <a:spcPts val="0"/>
              </a:spcBef>
              <a:spcAft>
                <a:spcPts val="0"/>
              </a:spcAft>
              <a:buNone/>
              <a:defRPr sz="2000" i="1"/>
            </a:lvl2pPr>
            <a:lvl3pPr marL="411480" indent="0">
              <a:lnSpc>
                <a:spcPct val="100000"/>
              </a:lnSpc>
              <a:spcBef>
                <a:spcPts val="300"/>
              </a:spcBef>
              <a:buNone/>
              <a:defRPr sz="2000" b="1">
                <a:solidFill>
                  <a:schemeClr val="bg2"/>
                </a:solidFill>
              </a:defRPr>
            </a:lvl3pPr>
            <a:lvl4pPr marL="731520" indent="-274320">
              <a:lnSpc>
                <a:spcPct val="100000"/>
              </a:lnSpc>
              <a:buClr>
                <a:schemeClr val="accent4"/>
              </a:buClr>
              <a:buFont typeface="Wingdings" panose="05000000000000000000" pitchFamily="2" charset="2"/>
              <a:buChar char=""/>
              <a:defRPr sz="1600"/>
            </a:lvl4pPr>
            <a:lvl5pPr marL="704088" indent="-228600">
              <a:lnSpc>
                <a:spcPct val="100000"/>
              </a:lnSpc>
              <a:buClr>
                <a:schemeClr val="accent3"/>
              </a:buClr>
              <a:buSzPct val="120000"/>
              <a:buFont typeface="Wingdings" panose="05000000000000000000" pitchFamily="2" charset="2"/>
              <a:buChar char=")"/>
              <a:defRPr sz="1600" baseline="0"/>
            </a:lvl5pPr>
          </a:lstStyle>
          <a:p>
            <a:pPr lvl="0"/>
            <a:r>
              <a:rPr lang="en-US" dirty="0"/>
              <a:t>FirstName </a:t>
            </a:r>
            <a:r>
              <a:rPr lang="en-US" dirty="0" err="1"/>
              <a:t>LastName</a:t>
            </a:r>
            <a:endParaRPr lang="en-US" dirty="0"/>
          </a:p>
          <a:p>
            <a:pPr lvl="1"/>
            <a:r>
              <a:rPr lang="en-US" dirty="0"/>
              <a:t>Position</a:t>
            </a:r>
          </a:p>
          <a:p>
            <a:pPr lvl="2"/>
            <a:r>
              <a:rPr lang="en-US" dirty="0"/>
              <a:t>Organization</a:t>
            </a:r>
          </a:p>
          <a:p>
            <a:pPr lvl="3"/>
            <a:r>
              <a:rPr lang="en-US" dirty="0"/>
              <a:t>Email</a:t>
            </a:r>
          </a:p>
          <a:p>
            <a:pPr lvl="4"/>
            <a:r>
              <a:rPr lang="en-US" dirty="0"/>
              <a:t> Phone</a:t>
            </a:r>
          </a:p>
        </p:txBody>
      </p:sp>
      <p:sp>
        <p:nvSpPr>
          <p:cNvPr id="11" name="Person Photo 3">
            <a:extLst>
              <a:ext uri="{FF2B5EF4-FFF2-40B4-BE49-F238E27FC236}">
                <a16:creationId xmlns:a16="http://schemas.microsoft.com/office/drawing/2014/main" id="{2E6B6379-B56C-4E3B-A6C5-2378DDFC5CED}"/>
              </a:ext>
              <a:ext uri="{C183D7F6-B498-43B3-948B-1728B52AA6E4}">
                <adec:decorative xmlns:adec="http://schemas.microsoft.com/office/drawing/2017/decorative" val="1"/>
              </a:ext>
            </a:extLst>
          </p:cNvPr>
          <p:cNvSpPr>
            <a:spLocks noGrp="1"/>
          </p:cNvSpPr>
          <p:nvPr>
            <p:ph type="pic" sz="quarter" idx="16" hasCustomPrompt="1"/>
          </p:nvPr>
        </p:nvSpPr>
        <p:spPr>
          <a:xfrm>
            <a:off x="2821074" y="4830116"/>
            <a:ext cx="1663700" cy="1663700"/>
          </a:xfrm>
          <a:prstGeom prst="ellipse">
            <a:avLst/>
          </a:prstGeom>
          <a:solidFill>
            <a:srgbClr val="F3F4F4"/>
          </a:solidFill>
          <a:ln w="38100">
            <a:solidFill>
              <a:schemeClr val="tx2"/>
            </a:solidFill>
          </a:ln>
          <a:effectLst/>
        </p:spPr>
        <p:txBody>
          <a:bodyPr>
            <a:noAutofit/>
          </a:bodyPr>
          <a:lstStyle>
            <a:lvl1pPr marL="0" marR="0" indent="0" algn="ctr" defTabSz="914400" rtl="0" eaLnBrk="1" fontAlgn="auto" latinLnBrk="0" hangingPunct="1">
              <a:lnSpc>
                <a:spcPct val="95000"/>
              </a:lnSpc>
              <a:spcBef>
                <a:spcPts val="3000"/>
              </a:spcBef>
              <a:spcAft>
                <a:spcPts val="0"/>
              </a:spcAft>
              <a:buClr>
                <a:schemeClr val="accent2"/>
              </a:buClr>
              <a:buSzTx/>
              <a:buFontTx/>
              <a:buNone/>
              <a:tabLst/>
              <a:defRPr sz="1500" b="0" i="1">
                <a:solidFill>
                  <a:schemeClr val="tx2"/>
                </a:solidFill>
              </a:defRPr>
            </a:lvl1pPr>
          </a:lstStyle>
          <a:p>
            <a:pPr marL="0" marR="0" lvl="0" indent="0" algn="ctr" defTabSz="914400" rtl="0" eaLnBrk="1" fontAlgn="auto" latinLnBrk="0" hangingPunct="1">
              <a:lnSpc>
                <a:spcPct val="95000"/>
              </a:lnSpc>
              <a:spcBef>
                <a:spcPts val="3000"/>
              </a:spcBef>
              <a:spcAft>
                <a:spcPts val="0"/>
              </a:spcAft>
              <a:buClr>
                <a:schemeClr val="accent2"/>
              </a:buClr>
              <a:buSzTx/>
              <a:buFontTx/>
              <a:buNone/>
              <a:tabLst/>
              <a:defRPr/>
            </a:pPr>
            <a:r>
              <a:rPr lang="en-US" dirty="0"/>
              <a:t>Click icon to add picture, or drag and drop from your files.</a:t>
            </a:r>
          </a:p>
        </p:txBody>
      </p:sp>
      <p:sp>
        <p:nvSpPr>
          <p:cNvPr id="14" name="Person Info 3">
            <a:extLst>
              <a:ext uri="{FF2B5EF4-FFF2-40B4-BE49-F238E27FC236}">
                <a16:creationId xmlns:a16="http://schemas.microsoft.com/office/drawing/2014/main" id="{134CD3E4-027C-4B7D-A65C-7DBA57E90025}"/>
              </a:ext>
            </a:extLst>
          </p:cNvPr>
          <p:cNvSpPr>
            <a:spLocks noGrp="1"/>
          </p:cNvSpPr>
          <p:nvPr>
            <p:ph sz="half" idx="18" hasCustomPrompt="1"/>
          </p:nvPr>
        </p:nvSpPr>
        <p:spPr>
          <a:xfrm>
            <a:off x="4791004" y="4806992"/>
            <a:ext cx="5952278" cy="1685269"/>
          </a:xfrm>
        </p:spPr>
        <p:txBody>
          <a:bodyPr anchor="ctr">
            <a:noAutofit/>
          </a:bodyPr>
          <a:lstStyle>
            <a:lvl1pPr marL="0" indent="0">
              <a:lnSpc>
                <a:spcPct val="100000"/>
              </a:lnSpc>
              <a:buNone/>
              <a:defRPr sz="2400" b="1" baseline="0">
                <a:solidFill>
                  <a:schemeClr val="tx2"/>
                </a:solidFill>
                <a:latin typeface="Franklin Gothic Medium" panose="020B0603020102020204" pitchFamily="34" charset="0"/>
              </a:defRPr>
            </a:lvl1pPr>
            <a:lvl2pPr marL="411480" indent="0">
              <a:lnSpc>
                <a:spcPct val="100000"/>
              </a:lnSpc>
              <a:spcBef>
                <a:spcPts val="0"/>
              </a:spcBef>
              <a:spcAft>
                <a:spcPts val="0"/>
              </a:spcAft>
              <a:buNone/>
              <a:defRPr sz="2000" i="1"/>
            </a:lvl2pPr>
            <a:lvl3pPr marL="411480" indent="0">
              <a:lnSpc>
                <a:spcPct val="100000"/>
              </a:lnSpc>
              <a:spcBef>
                <a:spcPts val="300"/>
              </a:spcBef>
              <a:buNone/>
              <a:defRPr sz="2000" b="1">
                <a:solidFill>
                  <a:schemeClr val="bg2"/>
                </a:solidFill>
              </a:defRPr>
            </a:lvl3pPr>
            <a:lvl4pPr marL="731520" indent="-274320">
              <a:lnSpc>
                <a:spcPct val="100000"/>
              </a:lnSpc>
              <a:buClr>
                <a:schemeClr val="accent4"/>
              </a:buClr>
              <a:buFont typeface="Wingdings" panose="05000000000000000000" pitchFamily="2" charset="2"/>
              <a:buChar char=""/>
              <a:defRPr sz="1600"/>
            </a:lvl4pPr>
            <a:lvl5pPr marL="704088" indent="-228600">
              <a:lnSpc>
                <a:spcPct val="100000"/>
              </a:lnSpc>
              <a:buClr>
                <a:schemeClr val="accent3"/>
              </a:buClr>
              <a:buSzPct val="120000"/>
              <a:buFont typeface="Wingdings" panose="05000000000000000000" pitchFamily="2" charset="2"/>
              <a:buChar char=")"/>
              <a:defRPr sz="1600"/>
            </a:lvl5pPr>
          </a:lstStyle>
          <a:p>
            <a:pPr lvl="0"/>
            <a:r>
              <a:rPr lang="en-US" dirty="0"/>
              <a:t>FirstName </a:t>
            </a:r>
            <a:r>
              <a:rPr lang="en-US" dirty="0" err="1"/>
              <a:t>LastName</a:t>
            </a:r>
            <a:endParaRPr lang="en-US" dirty="0"/>
          </a:p>
          <a:p>
            <a:pPr lvl="1"/>
            <a:r>
              <a:rPr lang="en-US" dirty="0"/>
              <a:t>Position</a:t>
            </a:r>
          </a:p>
          <a:p>
            <a:pPr lvl="2"/>
            <a:r>
              <a:rPr lang="en-US" dirty="0"/>
              <a:t>Organization</a:t>
            </a:r>
          </a:p>
          <a:p>
            <a:pPr lvl="3"/>
            <a:r>
              <a:rPr lang="en-US" dirty="0"/>
              <a:t>Email</a:t>
            </a:r>
          </a:p>
          <a:p>
            <a:pPr lvl="4"/>
            <a:r>
              <a:rPr lang="en-US" dirty="0"/>
              <a:t> Phone</a:t>
            </a:r>
          </a:p>
        </p:txBody>
      </p:sp>
      <p:sp>
        <p:nvSpPr>
          <p:cNvPr id="5" name="Slide Number Placeholder 4"/>
          <p:cNvSpPr>
            <a:spLocks noGrp="1"/>
          </p:cNvSpPr>
          <p:nvPr>
            <p:ph type="sldNum" sz="quarter" idx="12"/>
          </p:nvPr>
        </p:nvSpPr>
        <p:spPr>
          <a:xfrm>
            <a:off x="10743282" y="6483946"/>
            <a:ext cx="610518" cy="365125"/>
          </a:xfrm>
        </p:spPr>
        <p:txBody>
          <a:bodyPr/>
          <a:lstStyle/>
          <a:p>
            <a:fld id="{9F533A62-0560-4741-9272-0FF595F394C3}" type="slidenum">
              <a:rPr lang="en-US" smtClean="0"/>
              <a:t>‹#›</a:t>
            </a:fld>
            <a:endParaRPr lang="en-US" dirty="0"/>
          </a:p>
        </p:txBody>
      </p:sp>
      <p:sp>
        <p:nvSpPr>
          <p:cNvPr id="12" name="Footer Placeholder 3">
            <a:extLst>
              <a:ext uri="{FF2B5EF4-FFF2-40B4-BE49-F238E27FC236}">
                <a16:creationId xmlns:a16="http://schemas.microsoft.com/office/drawing/2014/main" id="{39E90DCC-E868-486E-84F9-A65CA874FAEA}"/>
              </a:ext>
            </a:extLst>
          </p:cNvPr>
          <p:cNvSpPr>
            <a:spLocks noGrp="1"/>
          </p:cNvSpPr>
          <p:nvPr>
            <p:ph type="ftr" sz="quarter" idx="11"/>
          </p:nvPr>
        </p:nvSpPr>
        <p:spPr>
          <a:xfrm>
            <a:off x="838200" y="6483946"/>
            <a:ext cx="7315200" cy="365125"/>
          </a:xfrm>
        </p:spPr>
        <p:txBody>
          <a:bodyPr/>
          <a:lstStyle/>
          <a:p>
            <a:r>
              <a:rPr lang="en-US" dirty="0"/>
              <a:t>National Veterans’ Technical Assistance Center</a:t>
            </a:r>
          </a:p>
        </p:txBody>
      </p:sp>
      <p:sp>
        <p:nvSpPr>
          <p:cNvPr id="16" name="Title 15">
            <a:extLst>
              <a:ext uri="{FF2B5EF4-FFF2-40B4-BE49-F238E27FC236}">
                <a16:creationId xmlns:a16="http://schemas.microsoft.com/office/drawing/2014/main" id="{981932E8-B2AE-4D85-8F3E-24D332FBE00B}"/>
              </a:ext>
            </a:extLst>
          </p:cNvPr>
          <p:cNvSpPr>
            <a:spLocks noGrp="1"/>
          </p:cNvSpPr>
          <p:nvPr>
            <p:ph type="title" hasCustomPrompt="1"/>
          </p:nvPr>
        </p:nvSpPr>
        <p:spPr>
          <a:xfrm>
            <a:off x="841248" y="79919"/>
            <a:ext cx="9684318" cy="1325563"/>
          </a:xfrm>
        </p:spPr>
        <p:txBody>
          <a:bodyPr/>
          <a:lstStyle>
            <a:lvl1pPr>
              <a:defRPr/>
            </a:lvl1pPr>
          </a:lstStyle>
          <a:p>
            <a:r>
              <a:rPr lang="en-US" dirty="0"/>
              <a:t>Click to edit Speakers/Moderators</a:t>
            </a:r>
          </a:p>
        </p:txBody>
      </p:sp>
      <p:cxnSp>
        <p:nvCxnSpPr>
          <p:cNvPr id="17" name="Straight Connector 16">
            <a:extLst>
              <a:ext uri="{FF2B5EF4-FFF2-40B4-BE49-F238E27FC236}">
                <a16:creationId xmlns:a16="http://schemas.microsoft.com/office/drawing/2014/main" id="{FBB0E7A6-8A45-4909-BBB1-B86DDA932EC1}"/>
              </a:ext>
              <a:ext uri="{C183D7F6-B498-43B3-948B-1728B52AA6E4}">
                <adec:decorative xmlns:adec="http://schemas.microsoft.com/office/drawing/2017/decorative" val="1"/>
              </a:ext>
            </a:extLst>
          </p:cNvPr>
          <p:cNvCxnSpPr/>
          <p:nvPr userDrawn="1"/>
        </p:nvCxnSpPr>
        <p:spPr>
          <a:xfrm>
            <a:off x="838200" y="1166836"/>
            <a:ext cx="39878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39672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1157553"/>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181726"/>
            <a:ext cx="3932237" cy="3687262"/>
          </a:xfrm>
        </p:spPr>
        <p:txBody>
          <a:bodyPr>
            <a:normAutofit/>
          </a:bodyPr>
          <a:lstStyle>
            <a:lvl1pPr marL="0" indent="0">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p:txBody>
          <a:bodyPr/>
          <a:lstStyle/>
          <a:p>
            <a:r>
              <a:rPr lang="en-US" dirty="0"/>
              <a:t>National Veterans’ Technical Assistance Center</a:t>
            </a:r>
          </a:p>
        </p:txBody>
      </p:sp>
      <p:sp>
        <p:nvSpPr>
          <p:cNvPr id="7" name="Slide Number Placeholder 6"/>
          <p:cNvSpPr>
            <a:spLocks noGrp="1"/>
          </p:cNvSpPr>
          <p:nvPr>
            <p:ph type="sldNum" sz="quarter" idx="12"/>
          </p:nvPr>
        </p:nvSpPr>
        <p:spPr/>
        <p:txBody>
          <a:bodyPr/>
          <a:lstStyle/>
          <a:p>
            <a:fld id="{9F533A62-0560-4741-9272-0FF595F394C3}" type="slidenum">
              <a:rPr lang="en-US" smtClean="0"/>
              <a:t>‹#›</a:t>
            </a:fld>
            <a:endParaRPr lang="en-US" dirty="0"/>
          </a:p>
        </p:txBody>
      </p:sp>
    </p:spTree>
    <p:extLst>
      <p:ext uri="{BB962C8B-B14F-4D97-AF65-F5344CB8AC3E}">
        <p14:creationId xmlns:p14="http://schemas.microsoft.com/office/powerpoint/2010/main" val="116017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2186686"/>
            <a:ext cx="3932237" cy="3682302"/>
          </a:xfrm>
        </p:spPr>
        <p:txBody>
          <a:bodyPr>
            <a:normAutofit/>
          </a:bodyPr>
          <a:lstStyle>
            <a:lvl1pPr marL="0" indent="0">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Picture Placeholder">
            <a:extLst>
              <a:ext uri="{FF2B5EF4-FFF2-40B4-BE49-F238E27FC236}">
                <a16:creationId xmlns:a16="http://schemas.microsoft.com/office/drawing/2014/main" id="{DABA74C2-14DB-422A-8954-B53A9CACED51}"/>
              </a:ext>
            </a:extLst>
          </p:cNvPr>
          <p:cNvSpPr>
            <a:spLocks noGrp="1"/>
          </p:cNvSpPr>
          <p:nvPr>
            <p:ph type="pic" idx="1" hasCustomPrompt="1"/>
          </p:nvPr>
        </p:nvSpPr>
        <p:spPr>
          <a:xfrm>
            <a:off x="5183188" y="1106905"/>
            <a:ext cx="6172200" cy="4562375"/>
          </a:xfrm>
        </p:spPr>
        <p:txBody>
          <a:bodyPr anchor="ctr">
            <a:normAutofit/>
          </a:bodyPr>
          <a:lstStyle>
            <a:lvl1pPr marL="0" marR="0" indent="0" algn="ctr" defTabSz="914400" rtl="0" eaLnBrk="1" fontAlgn="auto" latinLnBrk="0" hangingPunct="1">
              <a:lnSpc>
                <a:spcPct val="95000"/>
              </a:lnSpc>
              <a:spcBef>
                <a:spcPts val="1800"/>
              </a:spcBef>
              <a:spcAft>
                <a:spcPts val="0"/>
              </a:spcAft>
              <a:buClr>
                <a:schemeClr val="accent2"/>
              </a:buClr>
              <a:buSzTx/>
              <a:buFont typeface="Wingdings 3" panose="05040102010807070707" pitchFamily="18" charset="2"/>
              <a:buNone/>
              <a:tabLst/>
              <a:defRPr sz="2000" i="1">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95000"/>
              </a:lnSpc>
              <a:spcBef>
                <a:spcPts val="1800"/>
              </a:spcBef>
              <a:spcAft>
                <a:spcPts val="0"/>
              </a:spcAft>
              <a:buClr>
                <a:schemeClr val="accent2"/>
              </a:buClr>
              <a:buSzTx/>
              <a:buFont typeface="Wingdings 3" panose="05040102010807070707" pitchFamily="18" charset="2"/>
              <a:buNone/>
              <a:tabLst/>
              <a:defRPr/>
            </a:pPr>
            <a:r>
              <a:rPr lang="en-US" dirty="0"/>
              <a:t>Click icon to add picture, or drag and drop from your files.</a:t>
            </a:r>
          </a:p>
        </p:txBody>
      </p:sp>
      <p:sp>
        <p:nvSpPr>
          <p:cNvPr id="9" name="Text Placeholder 7">
            <a:extLst>
              <a:ext uri="{FF2B5EF4-FFF2-40B4-BE49-F238E27FC236}">
                <a16:creationId xmlns:a16="http://schemas.microsoft.com/office/drawing/2014/main" id="{9D91346B-1FC0-4A63-BE4B-4B2D487B4B3F}"/>
              </a:ext>
            </a:extLst>
          </p:cNvPr>
          <p:cNvSpPr>
            <a:spLocks noGrp="1"/>
          </p:cNvSpPr>
          <p:nvPr>
            <p:ph type="body" sz="quarter" idx="14" hasCustomPrompt="1"/>
          </p:nvPr>
        </p:nvSpPr>
        <p:spPr>
          <a:xfrm>
            <a:off x="5183188" y="5811838"/>
            <a:ext cx="6170612" cy="415226"/>
          </a:xfrm>
        </p:spPr>
        <p:txBody>
          <a:bodyPr/>
          <a:lstStyle>
            <a:lvl1pPr marL="0" indent="0" algn="l">
              <a:buClr>
                <a:schemeClr val="accent5">
                  <a:lumMod val="50000"/>
                </a:schemeClr>
              </a:buClr>
              <a:buSzPct val="150000"/>
              <a:buFont typeface="Webdings" panose="05030102010509060703" pitchFamily="18" charset="2"/>
              <a:buChar char=""/>
              <a:defRPr sz="1300" i="1">
                <a:solidFill>
                  <a:schemeClr val="tx1"/>
                </a:solidFill>
              </a:defRPr>
            </a:lvl1pPr>
          </a:lstStyle>
          <a:p>
            <a:pPr lvl="0"/>
            <a:r>
              <a:rPr lang="en-US" dirty="0"/>
              <a:t>Add image citation here; otherwise delete block.</a:t>
            </a:r>
          </a:p>
        </p:txBody>
      </p:sp>
      <p:sp>
        <p:nvSpPr>
          <p:cNvPr id="6" name="Footer Placeholder 5"/>
          <p:cNvSpPr>
            <a:spLocks noGrp="1"/>
          </p:cNvSpPr>
          <p:nvPr>
            <p:ph type="ftr" sz="quarter" idx="11"/>
          </p:nvPr>
        </p:nvSpPr>
        <p:spPr/>
        <p:txBody>
          <a:bodyPr/>
          <a:lstStyle/>
          <a:p>
            <a:r>
              <a:rPr lang="en-US" dirty="0"/>
              <a:t>National Veterans’ Technical Assistance Center</a:t>
            </a:r>
          </a:p>
        </p:txBody>
      </p:sp>
      <p:sp>
        <p:nvSpPr>
          <p:cNvPr id="7" name="Slide Number Placeholder 6"/>
          <p:cNvSpPr>
            <a:spLocks noGrp="1"/>
          </p:cNvSpPr>
          <p:nvPr>
            <p:ph type="sldNum" sz="quarter" idx="12"/>
          </p:nvPr>
        </p:nvSpPr>
        <p:spPr/>
        <p:txBody>
          <a:bodyPr/>
          <a:lstStyle/>
          <a:p>
            <a:fld id="{9F533A62-0560-4741-9272-0FF595F394C3}" type="slidenum">
              <a:rPr lang="en-US" smtClean="0"/>
              <a:t>‹#›</a:t>
            </a:fld>
            <a:endParaRPr lang="en-US" dirty="0"/>
          </a:p>
        </p:txBody>
      </p:sp>
    </p:spTree>
    <p:extLst>
      <p:ext uri="{BB962C8B-B14F-4D97-AF65-F5344CB8AC3E}">
        <p14:creationId xmlns:p14="http://schemas.microsoft.com/office/powerpoint/2010/main" val="13742899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58243"/>
            <a:ext cx="5578642" cy="44829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ubtitle Caption">
            <a:extLst>
              <a:ext uri="{FF2B5EF4-FFF2-40B4-BE49-F238E27FC236}">
                <a16:creationId xmlns:a16="http://schemas.microsoft.com/office/drawing/2014/main" id="{ACE185BF-D479-4469-B290-584318A7463F}"/>
              </a:ext>
            </a:extLst>
          </p:cNvPr>
          <p:cNvSpPr>
            <a:spLocks noGrp="1"/>
          </p:cNvSpPr>
          <p:nvPr>
            <p:ph type="body" sz="half" idx="2" hasCustomPrompt="1"/>
          </p:nvPr>
        </p:nvSpPr>
        <p:spPr>
          <a:xfrm>
            <a:off x="6603999" y="1558243"/>
            <a:ext cx="4196217" cy="1270773"/>
          </a:xfrm>
          <a:solidFill>
            <a:schemeClr val="tx2"/>
          </a:solidFill>
          <a:ln>
            <a:noFill/>
          </a:ln>
        </p:spPr>
        <p:style>
          <a:lnRef idx="1">
            <a:schemeClr val="accent3"/>
          </a:lnRef>
          <a:fillRef idx="3">
            <a:schemeClr val="accent3"/>
          </a:fillRef>
          <a:effectRef idx="2">
            <a:schemeClr val="accent3"/>
          </a:effectRef>
          <a:fontRef idx="minor">
            <a:schemeClr val="lt1"/>
          </a:fontRef>
        </p:style>
        <p:txBody>
          <a:bodyPr lIns="182880" tIns="182880" rIns="182880" bIns="182880" anchor="ctr">
            <a:normAutofit/>
          </a:bodyPr>
          <a:lstStyle>
            <a:lvl1pPr marL="0" indent="0" algn="ctr">
              <a:lnSpc>
                <a:spcPct val="108000"/>
              </a:lnSpc>
              <a:buNone/>
              <a:defRPr sz="2400" b="1" i="0">
                <a:solidFill>
                  <a:schemeClr val="bg1"/>
                </a:solidFill>
                <a:latin typeface="Franklin Gothic Book" panose="020B05030201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caption/subtitle</a:t>
            </a:r>
          </a:p>
        </p:txBody>
      </p:sp>
      <p:sp>
        <p:nvSpPr>
          <p:cNvPr id="9" name="Picture Placeholder">
            <a:extLst>
              <a:ext uri="{FF2B5EF4-FFF2-40B4-BE49-F238E27FC236}">
                <a16:creationId xmlns:a16="http://schemas.microsoft.com/office/drawing/2014/main" id="{DABA74C2-14DB-422A-8954-B53A9CACED51}"/>
              </a:ext>
            </a:extLst>
          </p:cNvPr>
          <p:cNvSpPr>
            <a:spLocks noGrp="1"/>
          </p:cNvSpPr>
          <p:nvPr>
            <p:ph type="pic" idx="1" hasCustomPrompt="1"/>
          </p:nvPr>
        </p:nvSpPr>
        <p:spPr>
          <a:xfrm>
            <a:off x="6603999" y="3038012"/>
            <a:ext cx="4196217" cy="2837543"/>
          </a:xfrm>
          <a:prstGeom prst="roundRect">
            <a:avLst>
              <a:gd name="adj" fmla="val 7460"/>
            </a:avLst>
          </a:prstGeom>
          <a:ln w="50800" cmpd="thickThin">
            <a:solidFill>
              <a:schemeClr val="tx2"/>
            </a:solidFill>
          </a:ln>
        </p:spPr>
        <p:style>
          <a:lnRef idx="2">
            <a:schemeClr val="accent3"/>
          </a:lnRef>
          <a:fillRef idx="1">
            <a:schemeClr val="lt1"/>
          </a:fillRef>
          <a:effectRef idx="0">
            <a:schemeClr val="accent3"/>
          </a:effectRef>
          <a:fontRef idx="minor">
            <a:schemeClr val="dk1"/>
          </a:fontRef>
        </p:style>
        <p:txBody>
          <a:bodyPr anchor="ctr">
            <a:normAutofit/>
          </a:bodyPr>
          <a:lstStyle>
            <a:lvl1pPr marL="0" marR="0" indent="0" algn="l" defTabSz="914400" rtl="0" eaLnBrk="1" fontAlgn="auto" latinLnBrk="0" hangingPunct="1">
              <a:lnSpc>
                <a:spcPct val="95000"/>
              </a:lnSpc>
              <a:spcBef>
                <a:spcPts val="1800"/>
              </a:spcBef>
              <a:spcAft>
                <a:spcPts val="0"/>
              </a:spcAft>
              <a:buClr>
                <a:schemeClr val="accent2"/>
              </a:buClr>
              <a:buSzTx/>
              <a:buFont typeface="Wingdings 3" panose="05040102010807070707" pitchFamily="18" charset="2"/>
              <a:buNone/>
              <a:tabLst/>
              <a:defRPr sz="2000" i="1">
                <a:solidFill>
                  <a:schemeClr val="tx2"/>
                </a:solidFill>
                <a:latin typeface="Franklin Gothic Book" panose="020B05030201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95000"/>
              </a:lnSpc>
              <a:spcBef>
                <a:spcPts val="1800"/>
              </a:spcBef>
              <a:spcAft>
                <a:spcPts val="0"/>
              </a:spcAft>
              <a:buClr>
                <a:schemeClr val="accent2"/>
              </a:buClr>
              <a:buSzTx/>
              <a:buFont typeface="Wingdings 3" panose="05040102010807070707" pitchFamily="18" charset="2"/>
              <a:buNone/>
              <a:tabLst/>
              <a:defRPr/>
            </a:pPr>
            <a:r>
              <a:rPr lang="en-US" dirty="0"/>
              <a:t>Click icon to add picture, or drag and drop from your files.</a:t>
            </a:r>
          </a:p>
        </p:txBody>
      </p:sp>
      <p:sp>
        <p:nvSpPr>
          <p:cNvPr id="10" name="Text Placeholder 7">
            <a:extLst>
              <a:ext uri="{FF2B5EF4-FFF2-40B4-BE49-F238E27FC236}">
                <a16:creationId xmlns:a16="http://schemas.microsoft.com/office/drawing/2014/main" id="{5E47EF34-60FA-4FBD-8D67-E0511F85FD8F}"/>
              </a:ext>
            </a:extLst>
          </p:cNvPr>
          <p:cNvSpPr>
            <a:spLocks noGrp="1"/>
          </p:cNvSpPr>
          <p:nvPr>
            <p:ph type="body" sz="quarter" idx="14" hasCustomPrompt="1"/>
          </p:nvPr>
        </p:nvSpPr>
        <p:spPr>
          <a:xfrm>
            <a:off x="6603999" y="5963735"/>
            <a:ext cx="4195763" cy="365125"/>
          </a:xfrm>
        </p:spPr>
        <p:txBody>
          <a:bodyPr/>
          <a:lstStyle>
            <a:lvl1pPr marL="63500" indent="-17463" algn="l">
              <a:buClr>
                <a:schemeClr val="accent5">
                  <a:lumMod val="50000"/>
                </a:schemeClr>
              </a:buClr>
              <a:buSzPct val="150000"/>
              <a:buFont typeface="Webdings" panose="05030102010509060703" pitchFamily="18" charset="2"/>
              <a:buChar char=""/>
              <a:defRPr sz="1300" i="1">
                <a:solidFill>
                  <a:schemeClr val="tx1"/>
                </a:solidFill>
              </a:defRPr>
            </a:lvl1pPr>
          </a:lstStyle>
          <a:p>
            <a:pPr lvl="0"/>
            <a:r>
              <a:rPr lang="en-US" dirty="0"/>
              <a:t>Add image citation here; otherwise, delete block.</a:t>
            </a:r>
          </a:p>
        </p:txBody>
      </p:sp>
      <p:sp>
        <p:nvSpPr>
          <p:cNvPr id="5" name="Footer Placeholder 4"/>
          <p:cNvSpPr>
            <a:spLocks noGrp="1"/>
          </p:cNvSpPr>
          <p:nvPr>
            <p:ph type="ftr" sz="quarter" idx="11"/>
          </p:nvPr>
        </p:nvSpPr>
        <p:spPr/>
        <p:txBody>
          <a:bodyPr/>
          <a:lstStyle/>
          <a:p>
            <a:r>
              <a:rPr lang="en-US" dirty="0"/>
              <a:t>National Veterans’ Technical Assistance Center</a:t>
            </a:r>
          </a:p>
        </p:txBody>
      </p:sp>
      <p:sp>
        <p:nvSpPr>
          <p:cNvPr id="6" name="Slide Number Placeholder 5"/>
          <p:cNvSpPr>
            <a:spLocks noGrp="1"/>
          </p:cNvSpPr>
          <p:nvPr>
            <p:ph type="sldNum" sz="quarter" idx="12"/>
          </p:nvPr>
        </p:nvSpPr>
        <p:spPr/>
        <p:txBody>
          <a:bodyPr/>
          <a:lstStyle/>
          <a:p>
            <a:fld id="{9F533A62-0560-4741-9272-0FF595F394C3}" type="slidenum">
              <a:rPr lang="en-US" smtClean="0"/>
              <a:t>‹#›</a:t>
            </a:fld>
            <a:endParaRPr lang="en-US" dirty="0"/>
          </a:p>
        </p:txBody>
      </p:sp>
      <p:sp>
        <p:nvSpPr>
          <p:cNvPr id="4" name="Title 3">
            <a:extLst>
              <a:ext uri="{FF2B5EF4-FFF2-40B4-BE49-F238E27FC236}">
                <a16:creationId xmlns:a16="http://schemas.microsoft.com/office/drawing/2014/main" id="{D8917EF3-C253-4EFC-8D93-A32CA79D0D9E}"/>
              </a:ext>
            </a:extLst>
          </p:cNvPr>
          <p:cNvSpPr>
            <a:spLocks noGrp="1"/>
          </p:cNvSpPr>
          <p:nvPr>
            <p:ph type="title"/>
          </p:nvPr>
        </p:nvSpPr>
        <p:spPr>
          <a:xfrm>
            <a:off x="841248" y="86001"/>
            <a:ext cx="9684318" cy="1325563"/>
          </a:xfrm>
        </p:spPr>
        <p:txBody>
          <a:bodyPr/>
          <a:lstStyle/>
          <a:p>
            <a:r>
              <a:rPr lang="en-US" dirty="0"/>
              <a:t>Click to edit Master title style</a:t>
            </a:r>
          </a:p>
        </p:txBody>
      </p:sp>
      <p:cxnSp>
        <p:nvCxnSpPr>
          <p:cNvPr id="12" name="Straight Connector 11">
            <a:extLst>
              <a:ext uri="{FF2B5EF4-FFF2-40B4-BE49-F238E27FC236}">
                <a16:creationId xmlns:a16="http://schemas.microsoft.com/office/drawing/2014/main" id="{339B820A-FB68-472A-A99B-6A1D4424CCCB}"/>
              </a:ext>
              <a:ext uri="{C183D7F6-B498-43B3-948B-1728B52AA6E4}">
                <adec:decorative xmlns:adec="http://schemas.microsoft.com/office/drawing/2017/decorative" val="1"/>
              </a:ext>
            </a:extLst>
          </p:cNvPr>
          <p:cNvCxnSpPr/>
          <p:nvPr userDrawn="1"/>
        </p:nvCxnSpPr>
        <p:spPr>
          <a:xfrm>
            <a:off x="838200" y="1166836"/>
            <a:ext cx="39878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10785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scussion">
    <p:spTree>
      <p:nvGrpSpPr>
        <p:cNvPr id="1" name=""/>
        <p:cNvGrpSpPr/>
        <p:nvPr/>
      </p:nvGrpSpPr>
      <p:grpSpPr>
        <a:xfrm>
          <a:off x="0" y="0"/>
          <a:ext cx="0" cy="0"/>
          <a:chOff x="0" y="0"/>
          <a:chExt cx="0" cy="0"/>
        </a:xfrm>
      </p:grpSpPr>
      <p:sp>
        <p:nvSpPr>
          <p:cNvPr id="7" name="Rectangle 6">
            <a:extLst>
              <a:ext uri="{C183D7F6-B498-43B3-948B-1728B52AA6E4}">
                <adec:decorative xmlns:adec="http://schemas.microsoft.com/office/drawing/2017/decorative" val="1"/>
              </a:ext>
            </a:extLst>
          </p:cNvPr>
          <p:cNvSpPr/>
          <p:nvPr userDrawn="1"/>
        </p:nvSpPr>
        <p:spPr>
          <a:xfrm>
            <a:off x="0" y="1"/>
            <a:ext cx="12192000" cy="20827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838200" y="82296"/>
            <a:ext cx="9680894" cy="1325880"/>
          </a:xfrm>
        </p:spPr>
        <p:txBody>
          <a:bodyPr/>
          <a:lstStyle>
            <a:lvl1pPr>
              <a:defRPr>
                <a:solidFill>
                  <a:schemeClr val="bg1"/>
                </a:solidFill>
              </a:defRPr>
            </a:lvl1pPr>
          </a:lstStyle>
          <a:p>
            <a:r>
              <a:rPr lang="en-US" dirty="0"/>
              <a:t>Add Discussion Title</a:t>
            </a:r>
          </a:p>
        </p:txBody>
      </p:sp>
      <p:cxnSp>
        <p:nvCxnSpPr>
          <p:cNvPr id="6" name="Straight Connector 5">
            <a:extLst>
              <a:ext uri="{C183D7F6-B498-43B3-948B-1728B52AA6E4}">
                <adec:decorative xmlns:adec="http://schemas.microsoft.com/office/drawing/2017/decorative" val="1"/>
              </a:ext>
            </a:extLst>
          </p:cNvPr>
          <p:cNvCxnSpPr/>
          <p:nvPr userDrawn="1"/>
        </p:nvCxnSpPr>
        <p:spPr>
          <a:xfrm>
            <a:off x="838200" y="1170432"/>
            <a:ext cx="39878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Discussion Topic">
            <a:extLst>
              <a:ext uri="{FF2B5EF4-FFF2-40B4-BE49-F238E27FC236}">
                <a16:creationId xmlns:a16="http://schemas.microsoft.com/office/drawing/2014/main" id="{C25573A4-A9C4-47F0-9576-FF873A4291CD}"/>
              </a:ext>
            </a:extLst>
          </p:cNvPr>
          <p:cNvSpPr>
            <a:spLocks noGrp="1"/>
          </p:cNvSpPr>
          <p:nvPr>
            <p:ph type="subTitle" idx="1" hasCustomPrompt="1"/>
          </p:nvPr>
        </p:nvSpPr>
        <p:spPr>
          <a:xfrm>
            <a:off x="2438400" y="2082800"/>
            <a:ext cx="8753627" cy="3830116"/>
          </a:xfrm>
        </p:spPr>
        <p:txBody>
          <a:bodyPr anchor="ctr">
            <a:normAutofit/>
          </a:bodyPr>
          <a:lstStyle>
            <a:lvl1pPr marL="0" indent="0" algn="l">
              <a:lnSpc>
                <a:spcPct val="100000"/>
              </a:lnSpc>
              <a:buNone/>
              <a:defRPr sz="3600" b="0">
                <a:solidFill>
                  <a:schemeClr val="bg2"/>
                </a:solidFill>
                <a:latin typeface="Franklin Gothic Book" panose="020B05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Add discussion topic content</a:t>
            </a:r>
          </a:p>
        </p:txBody>
      </p:sp>
      <p:sp>
        <p:nvSpPr>
          <p:cNvPr id="4" name="Footer Placeholder 3"/>
          <p:cNvSpPr>
            <a:spLocks noGrp="1"/>
          </p:cNvSpPr>
          <p:nvPr>
            <p:ph type="ftr" sz="quarter" idx="11"/>
          </p:nvPr>
        </p:nvSpPr>
        <p:spPr/>
        <p:txBody>
          <a:bodyPr/>
          <a:lstStyle/>
          <a:p>
            <a:r>
              <a:rPr lang="en-US" dirty="0"/>
              <a:t>National Veterans’ Technical Assistance Center</a:t>
            </a:r>
          </a:p>
        </p:txBody>
      </p:sp>
      <p:sp>
        <p:nvSpPr>
          <p:cNvPr id="5" name="Slide Number Placeholder 4"/>
          <p:cNvSpPr>
            <a:spLocks noGrp="1"/>
          </p:cNvSpPr>
          <p:nvPr>
            <p:ph type="sldNum" sz="quarter" idx="12"/>
          </p:nvPr>
        </p:nvSpPr>
        <p:spPr/>
        <p:txBody>
          <a:bodyPr/>
          <a:lstStyle/>
          <a:p>
            <a:fld id="{9F533A62-0560-4741-9272-0FF595F394C3}" type="slidenum">
              <a:rPr lang="en-US" smtClean="0"/>
              <a:t>‹#›</a:t>
            </a:fld>
            <a:endParaRPr lang="en-US" dirty="0"/>
          </a:p>
        </p:txBody>
      </p:sp>
      <p:pic>
        <p:nvPicPr>
          <p:cNvPr id="10" name="Picture 9" descr="National Veterans' Technical Assistance Center logo">
            <a:extLst>
              <a:ext uri="{FF2B5EF4-FFF2-40B4-BE49-F238E27FC236}">
                <a16:creationId xmlns:a16="http://schemas.microsoft.com/office/drawing/2014/main" id="{E8A30687-0D6B-43FD-BEB4-A9E5BC9E299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55621" y="175564"/>
            <a:ext cx="1672492" cy="802631"/>
          </a:xfrm>
          <a:prstGeom prst="rect">
            <a:avLst/>
          </a:prstGeom>
        </p:spPr>
      </p:pic>
    </p:spTree>
    <p:extLst>
      <p:ext uri="{BB962C8B-B14F-4D97-AF65-F5344CB8AC3E}">
        <p14:creationId xmlns:p14="http://schemas.microsoft.com/office/powerpoint/2010/main" val="2393571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a:defRPr baseline="0"/>
            </a:lvl1pPr>
          </a:lstStyle>
          <a:p>
            <a:pPr lvl="0"/>
            <a:r>
              <a:rPr lang="en-US" dirty="0"/>
              <a:t>[Item, moderator/speaker, # minutes, etc.]</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hasCustomPrompt="1"/>
          </p:nvPr>
        </p:nvSpPr>
        <p:spPr>
          <a:xfrm>
            <a:off x="838200" y="82296"/>
            <a:ext cx="9684318" cy="1325880"/>
          </a:xfrm>
        </p:spPr>
        <p:txBody>
          <a:bodyPr/>
          <a:lstStyle>
            <a:lvl1pPr>
              <a:defRPr/>
            </a:lvl1pPr>
          </a:lstStyle>
          <a:p>
            <a:r>
              <a:rPr lang="en-US" dirty="0"/>
              <a:t>Add “Agenda” Title</a:t>
            </a:r>
          </a:p>
        </p:txBody>
      </p:sp>
      <p:cxnSp>
        <p:nvCxnSpPr>
          <p:cNvPr id="8" name="Straight Connector 7">
            <a:extLst>
              <a:ext uri="{C183D7F6-B498-43B3-948B-1728B52AA6E4}">
                <adec:decorative xmlns:adec="http://schemas.microsoft.com/office/drawing/2017/decorative" val="1"/>
              </a:ext>
            </a:extLst>
          </p:cNvPr>
          <p:cNvCxnSpPr/>
          <p:nvPr userDrawn="1"/>
        </p:nvCxnSpPr>
        <p:spPr>
          <a:xfrm>
            <a:off x="841248" y="1170432"/>
            <a:ext cx="39878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11"/>
          </p:nvPr>
        </p:nvSpPr>
        <p:spPr/>
        <p:txBody>
          <a:bodyPr/>
          <a:lstStyle/>
          <a:p>
            <a:r>
              <a:rPr lang="en-US" dirty="0"/>
              <a:t>National Veterans’ Technical Assistance Center</a:t>
            </a:r>
          </a:p>
        </p:txBody>
      </p:sp>
      <p:sp>
        <p:nvSpPr>
          <p:cNvPr id="6" name="Slide Number Placeholder 5"/>
          <p:cNvSpPr>
            <a:spLocks noGrp="1"/>
          </p:cNvSpPr>
          <p:nvPr>
            <p:ph type="sldNum" sz="quarter" idx="12"/>
          </p:nvPr>
        </p:nvSpPr>
        <p:spPr/>
        <p:txBody>
          <a:bodyPr/>
          <a:lstStyle/>
          <a:p>
            <a:fld id="{9F533A62-0560-4741-9272-0FF595F394C3}" type="slidenum">
              <a:rPr lang="en-US" smtClean="0"/>
              <a:t>‹#›</a:t>
            </a:fld>
            <a:endParaRPr lang="en-US" dirty="0"/>
          </a:p>
        </p:txBody>
      </p:sp>
    </p:spTree>
    <p:extLst>
      <p:ext uri="{BB962C8B-B14F-4D97-AF65-F5344CB8AC3E}">
        <p14:creationId xmlns:p14="http://schemas.microsoft.com/office/powerpoint/2010/main" val="42747801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oll">
    <p:spTree>
      <p:nvGrpSpPr>
        <p:cNvPr id="1" name=""/>
        <p:cNvGrpSpPr/>
        <p:nvPr/>
      </p:nvGrpSpPr>
      <p:grpSpPr>
        <a:xfrm>
          <a:off x="0" y="0"/>
          <a:ext cx="0" cy="0"/>
          <a:chOff x="0" y="0"/>
          <a:chExt cx="0" cy="0"/>
        </a:xfrm>
      </p:grpSpPr>
      <p:sp>
        <p:nvSpPr>
          <p:cNvPr id="7" name="Rectangle 6">
            <a:extLst>
              <a:ext uri="{C183D7F6-B498-43B3-948B-1728B52AA6E4}">
                <adec:decorative xmlns:adec="http://schemas.microsoft.com/office/drawing/2017/decorative" val="1"/>
              </a:ext>
            </a:extLst>
          </p:cNvPr>
          <p:cNvSpPr/>
          <p:nvPr userDrawn="1"/>
        </p:nvSpPr>
        <p:spPr>
          <a:xfrm>
            <a:off x="0" y="1"/>
            <a:ext cx="12192000" cy="20827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838200" y="82296"/>
            <a:ext cx="9680894" cy="1325880"/>
          </a:xfrm>
        </p:spPr>
        <p:txBody>
          <a:bodyPr/>
          <a:lstStyle>
            <a:lvl1pPr>
              <a:defRPr baseline="0">
                <a:solidFill>
                  <a:schemeClr val="bg1"/>
                </a:solidFill>
              </a:defRPr>
            </a:lvl1pPr>
          </a:lstStyle>
          <a:p>
            <a:r>
              <a:rPr lang="en-US" dirty="0"/>
              <a:t>Add Polling Question Title</a:t>
            </a:r>
          </a:p>
        </p:txBody>
      </p:sp>
      <p:cxnSp>
        <p:nvCxnSpPr>
          <p:cNvPr id="6" name="Straight Connector 5">
            <a:extLst>
              <a:ext uri="{C183D7F6-B498-43B3-948B-1728B52AA6E4}">
                <adec:decorative xmlns:adec="http://schemas.microsoft.com/office/drawing/2017/decorative" val="1"/>
              </a:ext>
            </a:extLst>
          </p:cNvPr>
          <p:cNvCxnSpPr/>
          <p:nvPr userDrawn="1"/>
        </p:nvCxnSpPr>
        <p:spPr>
          <a:xfrm>
            <a:off x="838200" y="1170432"/>
            <a:ext cx="39878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Poll Question">
            <a:extLst>
              <a:ext uri="{FF2B5EF4-FFF2-40B4-BE49-F238E27FC236}">
                <a16:creationId xmlns:a16="http://schemas.microsoft.com/office/drawing/2014/main" id="{C25573A4-A9C4-47F0-9576-FF873A4291CD}"/>
              </a:ext>
            </a:extLst>
          </p:cNvPr>
          <p:cNvSpPr>
            <a:spLocks noGrp="1"/>
          </p:cNvSpPr>
          <p:nvPr>
            <p:ph type="subTitle" idx="1" hasCustomPrompt="1"/>
          </p:nvPr>
        </p:nvSpPr>
        <p:spPr>
          <a:xfrm>
            <a:off x="2000250" y="2187707"/>
            <a:ext cx="9191777" cy="1054252"/>
          </a:xfrm>
        </p:spPr>
        <p:txBody>
          <a:bodyPr anchor="ctr">
            <a:normAutofit/>
          </a:bodyPr>
          <a:lstStyle>
            <a:lvl1pPr marL="0" indent="0" algn="l">
              <a:lnSpc>
                <a:spcPct val="100000"/>
              </a:lnSpc>
              <a:buNone/>
              <a:defRPr sz="2800" b="0">
                <a:solidFill>
                  <a:schemeClr val="bg2"/>
                </a:solidFill>
                <a:latin typeface="Franklin Gothic Book" panose="020B05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Add poll question</a:t>
            </a:r>
          </a:p>
        </p:txBody>
      </p:sp>
      <p:sp>
        <p:nvSpPr>
          <p:cNvPr id="10" name="Text Placeholder 3">
            <a:extLst>
              <a:ext uri="{FF2B5EF4-FFF2-40B4-BE49-F238E27FC236}">
                <a16:creationId xmlns:a16="http://schemas.microsoft.com/office/drawing/2014/main" id="{73416667-CA2D-4DDC-AD50-735BBA133708}"/>
              </a:ext>
            </a:extLst>
          </p:cNvPr>
          <p:cNvSpPr>
            <a:spLocks noGrp="1"/>
          </p:cNvSpPr>
          <p:nvPr>
            <p:ph type="body" sz="quarter" idx="14"/>
          </p:nvPr>
        </p:nvSpPr>
        <p:spPr>
          <a:xfrm>
            <a:off x="2574122" y="3351821"/>
            <a:ext cx="8617754" cy="2914625"/>
          </a:xfrm>
        </p:spPr>
        <p:txBody>
          <a:bodyPr anchor="t"/>
          <a:lstStyle>
            <a:lvl1pPr marL="457200" indent="-457200">
              <a:spcBef>
                <a:spcPts val="1800"/>
              </a:spcBef>
              <a:buClr>
                <a:schemeClr val="tx1"/>
              </a:buClr>
              <a:buSzPct val="100000"/>
              <a:buFont typeface="+mj-lt"/>
              <a:buAutoNum type="arabicPeriod"/>
              <a:defRPr sz="2800"/>
            </a:lvl1pPr>
            <a:lvl2pPr marL="777240">
              <a:spcBef>
                <a:spcPts val="400"/>
              </a:spcBef>
              <a:defRPr sz="2400"/>
            </a:lvl2pPr>
            <a:lvl3pPr>
              <a:spcBef>
                <a:spcPts val="200"/>
              </a:spcBef>
              <a:defRPr sz="2000"/>
            </a:lvl3pPr>
            <a:lvl4pPr>
              <a:spcBef>
                <a:spcPts val="200"/>
              </a:spcBef>
              <a:defRPr sz="2000"/>
            </a:lvl4pPr>
            <a:lvl5pPr>
              <a:spcBef>
                <a:spcPts val="200"/>
              </a:spcBef>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1"/>
          </p:nvPr>
        </p:nvSpPr>
        <p:spPr/>
        <p:txBody>
          <a:bodyPr/>
          <a:lstStyle/>
          <a:p>
            <a:r>
              <a:rPr lang="en-US" dirty="0"/>
              <a:t>National Veterans’ Technical Assistance Center</a:t>
            </a:r>
          </a:p>
        </p:txBody>
      </p:sp>
      <p:sp>
        <p:nvSpPr>
          <p:cNvPr id="5" name="Slide Number Placeholder 4"/>
          <p:cNvSpPr>
            <a:spLocks noGrp="1"/>
          </p:cNvSpPr>
          <p:nvPr>
            <p:ph type="sldNum" sz="quarter" idx="12"/>
          </p:nvPr>
        </p:nvSpPr>
        <p:spPr/>
        <p:txBody>
          <a:bodyPr/>
          <a:lstStyle/>
          <a:p>
            <a:fld id="{9F533A62-0560-4741-9272-0FF595F394C3}" type="slidenum">
              <a:rPr lang="en-US" smtClean="0"/>
              <a:t>‹#›</a:t>
            </a:fld>
            <a:endParaRPr lang="en-US" dirty="0"/>
          </a:p>
        </p:txBody>
      </p:sp>
      <p:pic>
        <p:nvPicPr>
          <p:cNvPr id="12" name="Picture 11" descr="National Veterans' Technical Assistance Center logo">
            <a:extLst>
              <a:ext uri="{FF2B5EF4-FFF2-40B4-BE49-F238E27FC236}">
                <a16:creationId xmlns:a16="http://schemas.microsoft.com/office/drawing/2014/main" id="{849457D9-8ACB-43D9-9BC9-556087E2A79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55621" y="175564"/>
            <a:ext cx="1672492" cy="802631"/>
          </a:xfrm>
          <a:prstGeom prst="rect">
            <a:avLst/>
          </a:prstGeom>
        </p:spPr>
      </p:pic>
    </p:spTree>
    <p:extLst>
      <p:ext uri="{BB962C8B-B14F-4D97-AF65-F5344CB8AC3E}">
        <p14:creationId xmlns:p14="http://schemas.microsoft.com/office/powerpoint/2010/main" val="4369542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ries">
    <p:spTree>
      <p:nvGrpSpPr>
        <p:cNvPr id="1" name=""/>
        <p:cNvGrpSpPr/>
        <p:nvPr/>
      </p:nvGrpSpPr>
      <p:grpSpPr>
        <a:xfrm>
          <a:off x="0" y="0"/>
          <a:ext cx="0" cy="0"/>
          <a:chOff x="0" y="0"/>
          <a:chExt cx="0" cy="0"/>
        </a:xfrm>
      </p:grpSpPr>
      <p:sp>
        <p:nvSpPr>
          <p:cNvPr id="7" name="Rectangle 6">
            <a:extLst>
              <a:ext uri="{C183D7F6-B498-43B3-948B-1728B52AA6E4}">
                <adec:decorative xmlns:adec="http://schemas.microsoft.com/office/drawing/2017/decorative" val="1"/>
              </a:ext>
            </a:extLst>
          </p:cNvPr>
          <p:cNvSpPr/>
          <p:nvPr userDrawn="1"/>
        </p:nvSpPr>
        <p:spPr>
          <a:xfrm>
            <a:off x="0" y="0"/>
            <a:ext cx="12192000" cy="11331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838200" y="25400"/>
            <a:ext cx="9680894" cy="1104900"/>
          </a:xfrm>
        </p:spPr>
        <p:txBody>
          <a:bodyPr>
            <a:normAutofit/>
          </a:bodyPr>
          <a:lstStyle>
            <a:lvl1pPr>
              <a:defRPr sz="3600" b="0" i="1">
                <a:solidFill>
                  <a:schemeClr val="bg1"/>
                </a:solidFill>
              </a:defRPr>
            </a:lvl1pPr>
          </a:lstStyle>
          <a:p>
            <a:r>
              <a:rPr lang="en-US" dirty="0"/>
              <a:t>Click to Add Series/Set Title</a:t>
            </a:r>
          </a:p>
        </p:txBody>
      </p:sp>
      <p:sp>
        <p:nvSpPr>
          <p:cNvPr id="11" name="Title 1"/>
          <p:cNvSpPr txBox="1">
            <a:spLocks/>
          </p:cNvSpPr>
          <p:nvPr userDrawn="1"/>
        </p:nvSpPr>
        <p:spPr>
          <a:xfrm>
            <a:off x="838200" y="1136578"/>
            <a:ext cx="10515600" cy="120505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2"/>
                </a:solidFill>
                <a:latin typeface="Franklin Gothic Medium" panose="020B0603020102020204" pitchFamily="34" charset="0"/>
                <a:ea typeface="+mj-ea"/>
                <a:cs typeface="+mj-cs"/>
              </a:defRPr>
            </a:lvl1pPr>
          </a:lstStyle>
          <a:p>
            <a:r>
              <a:rPr lang="en-US" dirty="0"/>
              <a:t>Click to edit Master title style</a:t>
            </a:r>
          </a:p>
        </p:txBody>
      </p:sp>
      <p:cxnSp>
        <p:nvCxnSpPr>
          <p:cNvPr id="13" name="Straight Connector 12">
            <a:extLst>
              <a:ext uri="{C183D7F6-B498-43B3-948B-1728B52AA6E4}">
                <adec:decorative xmlns:adec="http://schemas.microsoft.com/office/drawing/2017/decorative" val="1"/>
              </a:ext>
            </a:extLst>
          </p:cNvPr>
          <p:cNvCxnSpPr/>
          <p:nvPr userDrawn="1"/>
        </p:nvCxnSpPr>
        <p:spPr>
          <a:xfrm>
            <a:off x="838200" y="2247900"/>
            <a:ext cx="39878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Content Placeholder 2"/>
          <p:cNvSpPr>
            <a:spLocks noGrp="1"/>
          </p:cNvSpPr>
          <p:nvPr>
            <p:ph idx="1"/>
          </p:nvPr>
        </p:nvSpPr>
        <p:spPr>
          <a:xfrm>
            <a:off x="838200" y="2536825"/>
            <a:ext cx="10515600" cy="372579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1"/>
          </p:nvPr>
        </p:nvSpPr>
        <p:spPr/>
        <p:txBody>
          <a:bodyPr/>
          <a:lstStyle/>
          <a:p>
            <a:r>
              <a:rPr lang="en-US" dirty="0"/>
              <a:t>National Veterans’ Technical Assistance Center</a:t>
            </a:r>
          </a:p>
        </p:txBody>
      </p:sp>
      <p:sp>
        <p:nvSpPr>
          <p:cNvPr id="5" name="Slide Number Placeholder 4"/>
          <p:cNvSpPr>
            <a:spLocks noGrp="1"/>
          </p:cNvSpPr>
          <p:nvPr>
            <p:ph type="sldNum" sz="quarter" idx="12"/>
          </p:nvPr>
        </p:nvSpPr>
        <p:spPr/>
        <p:txBody>
          <a:bodyPr/>
          <a:lstStyle/>
          <a:p>
            <a:fld id="{9F533A62-0560-4741-9272-0FF595F394C3}" type="slidenum">
              <a:rPr lang="en-US" smtClean="0"/>
              <a:t>‹#›</a:t>
            </a:fld>
            <a:endParaRPr lang="en-US" dirty="0"/>
          </a:p>
        </p:txBody>
      </p:sp>
      <p:pic>
        <p:nvPicPr>
          <p:cNvPr id="10" name="Picture 9" descr="National Veterans' Technical Assistance Center logo">
            <a:extLst>
              <a:ext uri="{FF2B5EF4-FFF2-40B4-BE49-F238E27FC236}">
                <a16:creationId xmlns:a16="http://schemas.microsoft.com/office/drawing/2014/main" id="{44987AB0-70C2-4E4C-AAD5-46FB33E0552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55621" y="175564"/>
            <a:ext cx="1672492" cy="802631"/>
          </a:xfrm>
          <a:prstGeom prst="rect">
            <a:avLst/>
          </a:prstGeom>
        </p:spPr>
      </p:pic>
    </p:spTree>
    <p:extLst>
      <p:ext uri="{BB962C8B-B14F-4D97-AF65-F5344CB8AC3E}">
        <p14:creationId xmlns:p14="http://schemas.microsoft.com/office/powerpoint/2010/main" val="28436230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sources">
    <p:spTree>
      <p:nvGrpSpPr>
        <p:cNvPr id="1" name=""/>
        <p:cNvGrpSpPr/>
        <p:nvPr/>
      </p:nvGrpSpPr>
      <p:grpSpPr>
        <a:xfrm>
          <a:off x="0" y="0"/>
          <a:ext cx="0" cy="0"/>
          <a:chOff x="0" y="0"/>
          <a:chExt cx="0" cy="0"/>
        </a:xfrm>
      </p:grpSpPr>
      <p:sp>
        <p:nvSpPr>
          <p:cNvPr id="7" name="Rectangle 6">
            <a:extLst>
              <a:ext uri="{C183D7F6-B498-43B3-948B-1728B52AA6E4}">
                <adec:decorative xmlns:adec="http://schemas.microsoft.com/office/drawing/2017/decorative" val="1"/>
              </a:ext>
            </a:extLst>
          </p:cNvPr>
          <p:cNvSpPr/>
          <p:nvPr userDrawn="1"/>
        </p:nvSpPr>
        <p:spPr>
          <a:xfrm>
            <a:off x="0" y="1"/>
            <a:ext cx="12192000" cy="20827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838200" y="82296"/>
            <a:ext cx="9680894" cy="1325880"/>
          </a:xfrm>
        </p:spPr>
        <p:txBody>
          <a:bodyPr/>
          <a:lstStyle>
            <a:lvl1pPr>
              <a:defRPr>
                <a:solidFill>
                  <a:schemeClr val="bg1"/>
                </a:solidFill>
              </a:defRPr>
            </a:lvl1pPr>
          </a:lstStyle>
          <a:p>
            <a:r>
              <a:rPr lang="en-US" dirty="0"/>
              <a:t>Add “Resources” Title</a:t>
            </a:r>
          </a:p>
        </p:txBody>
      </p:sp>
      <p:cxnSp>
        <p:nvCxnSpPr>
          <p:cNvPr id="6" name="Straight Connector 5">
            <a:extLst>
              <a:ext uri="{C183D7F6-B498-43B3-948B-1728B52AA6E4}">
                <adec:decorative xmlns:adec="http://schemas.microsoft.com/office/drawing/2017/decorative" val="1"/>
              </a:ext>
            </a:extLst>
          </p:cNvPr>
          <p:cNvCxnSpPr/>
          <p:nvPr userDrawn="1"/>
        </p:nvCxnSpPr>
        <p:spPr>
          <a:xfrm>
            <a:off x="838200" y="1170432"/>
            <a:ext cx="39878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sz="half" idx="1" hasCustomPrompt="1"/>
          </p:nvPr>
        </p:nvSpPr>
        <p:spPr>
          <a:xfrm>
            <a:off x="838200" y="2222205"/>
            <a:ext cx="5181600" cy="3954757"/>
          </a:xfrm>
        </p:spPr>
        <p:txBody>
          <a:bodyPr/>
          <a:lstStyle>
            <a:lvl1pPr>
              <a:defRPr/>
            </a:lvl1pPr>
          </a:lstStyle>
          <a:p>
            <a:pPr lvl="0"/>
            <a:r>
              <a:rPr lang="en-US" dirty="0"/>
              <a:t>Add resource title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3"/>
          <p:cNvSpPr>
            <a:spLocks noGrp="1"/>
          </p:cNvSpPr>
          <p:nvPr>
            <p:ph sz="half" idx="2" hasCustomPrompt="1"/>
          </p:nvPr>
        </p:nvSpPr>
        <p:spPr>
          <a:xfrm>
            <a:off x="6172200" y="2222205"/>
            <a:ext cx="5181600" cy="3954757"/>
          </a:xfrm>
        </p:spPr>
        <p:txBody>
          <a:bodyPr/>
          <a:lstStyle>
            <a:lvl1pPr>
              <a:defRPr/>
            </a:lvl1pPr>
          </a:lstStyle>
          <a:p>
            <a:pPr lvl="0"/>
            <a:r>
              <a:rPr lang="en-US" dirty="0"/>
              <a:t>Add resource title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p:cNvSpPr>
            <a:spLocks noGrp="1"/>
          </p:cNvSpPr>
          <p:nvPr>
            <p:ph type="ftr" sz="quarter" idx="11"/>
          </p:nvPr>
        </p:nvSpPr>
        <p:spPr/>
        <p:txBody>
          <a:bodyPr/>
          <a:lstStyle/>
          <a:p>
            <a:r>
              <a:rPr lang="en-US" dirty="0"/>
              <a:t>National Veterans’ Technical Assistance Center</a:t>
            </a:r>
          </a:p>
        </p:txBody>
      </p:sp>
      <p:sp>
        <p:nvSpPr>
          <p:cNvPr id="5" name="Slide Number Placeholder 4"/>
          <p:cNvSpPr>
            <a:spLocks noGrp="1"/>
          </p:cNvSpPr>
          <p:nvPr>
            <p:ph type="sldNum" sz="quarter" idx="12"/>
          </p:nvPr>
        </p:nvSpPr>
        <p:spPr/>
        <p:txBody>
          <a:bodyPr/>
          <a:lstStyle/>
          <a:p>
            <a:fld id="{9F533A62-0560-4741-9272-0FF595F394C3}" type="slidenum">
              <a:rPr lang="en-US" smtClean="0"/>
              <a:t>‹#›</a:t>
            </a:fld>
            <a:endParaRPr lang="en-US" dirty="0"/>
          </a:p>
        </p:txBody>
      </p:sp>
      <p:pic>
        <p:nvPicPr>
          <p:cNvPr id="12" name="Picture 11" descr="National Veterans' Technical Assistance Center logo">
            <a:extLst>
              <a:ext uri="{FF2B5EF4-FFF2-40B4-BE49-F238E27FC236}">
                <a16:creationId xmlns:a16="http://schemas.microsoft.com/office/drawing/2014/main" id="{6753AD67-9A74-4488-A51A-D56A71F134E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55621" y="175564"/>
            <a:ext cx="1672492" cy="802631"/>
          </a:xfrm>
          <a:prstGeom prst="rect">
            <a:avLst/>
          </a:prstGeom>
        </p:spPr>
      </p:pic>
    </p:spTree>
    <p:extLst>
      <p:ext uri="{BB962C8B-B14F-4D97-AF65-F5344CB8AC3E}">
        <p14:creationId xmlns:p14="http://schemas.microsoft.com/office/powerpoint/2010/main" val="5623134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userDrawn="1"/>
        </p:nvSpPr>
        <p:spPr>
          <a:xfrm>
            <a:off x="1" y="-2"/>
            <a:ext cx="4426981"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p:cNvSpPr>
            <a:spLocks noGrp="1"/>
          </p:cNvSpPr>
          <p:nvPr>
            <p:ph type="title" hasCustomPrompt="1"/>
          </p:nvPr>
        </p:nvSpPr>
        <p:spPr>
          <a:xfrm>
            <a:off x="1" y="0"/>
            <a:ext cx="4426981" cy="6857999"/>
          </a:xfrm>
        </p:spPr>
        <p:txBody>
          <a:bodyPr>
            <a:noAutofit/>
          </a:bodyPr>
          <a:lstStyle>
            <a:lvl1pPr algn="ctr">
              <a:defRPr sz="5400" baseline="0">
                <a:solidFill>
                  <a:schemeClr val="bg1"/>
                </a:solidFill>
              </a:defRPr>
            </a:lvl1pPr>
          </a:lstStyle>
          <a:p>
            <a:r>
              <a:rPr lang="en-US" dirty="0"/>
              <a:t>Enter Title </a:t>
            </a:r>
            <a:br>
              <a:rPr lang="en-US" dirty="0"/>
            </a:br>
            <a:r>
              <a:rPr lang="en-US" dirty="0"/>
              <a:t>for </a:t>
            </a:r>
            <a:br>
              <a:rPr lang="en-US" dirty="0"/>
            </a:br>
            <a:r>
              <a:rPr lang="en-US" dirty="0"/>
              <a:t>“Contact” Slide</a:t>
            </a:r>
          </a:p>
        </p:txBody>
      </p:sp>
      <p:cxnSp>
        <p:nvCxnSpPr>
          <p:cNvPr id="18" name="Straight Connector 17" descr="Decorative"/>
          <p:cNvCxnSpPr/>
          <p:nvPr userDrawn="1"/>
        </p:nvCxnSpPr>
        <p:spPr>
          <a:xfrm>
            <a:off x="4535430" y="-2"/>
            <a:ext cx="0" cy="6858002"/>
          </a:xfrm>
          <a:prstGeom prst="line">
            <a:avLst/>
          </a:prstGeom>
          <a:ln w="38100">
            <a:solidFill>
              <a:schemeClr val="tx2"/>
            </a:solidFill>
          </a:ln>
        </p:spPr>
        <p:style>
          <a:lnRef idx="3">
            <a:schemeClr val="accent5"/>
          </a:lnRef>
          <a:fillRef idx="0">
            <a:schemeClr val="accent5"/>
          </a:fillRef>
          <a:effectRef idx="2">
            <a:schemeClr val="accent5"/>
          </a:effectRef>
          <a:fontRef idx="minor">
            <a:schemeClr val="tx1"/>
          </a:fontRef>
        </p:style>
      </p:cxnSp>
      <p:sp>
        <p:nvSpPr>
          <p:cNvPr id="13" name="Person Info 1">
            <a:extLst>
              <a:ext uri="{FF2B5EF4-FFF2-40B4-BE49-F238E27FC236}">
                <a16:creationId xmlns:a16="http://schemas.microsoft.com/office/drawing/2014/main" id="{134CD3E4-027C-4B7D-A65C-7DBA57E90025}"/>
              </a:ext>
            </a:extLst>
          </p:cNvPr>
          <p:cNvSpPr>
            <a:spLocks noGrp="1"/>
          </p:cNvSpPr>
          <p:nvPr>
            <p:ph sz="half" idx="2" hasCustomPrompt="1"/>
          </p:nvPr>
        </p:nvSpPr>
        <p:spPr>
          <a:xfrm>
            <a:off x="5070406" y="470907"/>
            <a:ext cx="5455827" cy="1853796"/>
          </a:xfrm>
        </p:spPr>
        <p:txBody>
          <a:bodyPr anchor="ctr">
            <a:noAutofit/>
          </a:bodyPr>
          <a:lstStyle>
            <a:lvl1pPr marL="0" indent="0">
              <a:lnSpc>
                <a:spcPct val="100000"/>
              </a:lnSpc>
              <a:buNone/>
              <a:defRPr sz="2400" b="1" baseline="0">
                <a:solidFill>
                  <a:schemeClr val="tx2"/>
                </a:solidFill>
                <a:latin typeface="Franklin Gothic Medium" panose="020B0603020102020204" pitchFamily="34" charset="0"/>
              </a:defRPr>
            </a:lvl1pPr>
            <a:lvl2pPr marL="411480" indent="0">
              <a:lnSpc>
                <a:spcPct val="100000"/>
              </a:lnSpc>
              <a:spcBef>
                <a:spcPts val="0"/>
              </a:spcBef>
              <a:spcAft>
                <a:spcPts val="0"/>
              </a:spcAft>
              <a:buNone/>
              <a:defRPr sz="2000" i="1"/>
            </a:lvl2pPr>
            <a:lvl3pPr marL="411480" indent="0">
              <a:lnSpc>
                <a:spcPct val="100000"/>
              </a:lnSpc>
              <a:spcBef>
                <a:spcPts val="300"/>
              </a:spcBef>
              <a:buNone/>
              <a:defRPr sz="2000" b="1">
                <a:solidFill>
                  <a:schemeClr val="bg2"/>
                </a:solidFill>
              </a:defRPr>
            </a:lvl3pPr>
            <a:lvl4pPr marL="731520" indent="-274320">
              <a:lnSpc>
                <a:spcPct val="100000"/>
              </a:lnSpc>
              <a:buClr>
                <a:schemeClr val="accent4"/>
              </a:buClr>
              <a:buFont typeface="Wingdings" panose="05000000000000000000" pitchFamily="2" charset="2"/>
              <a:buChar char=""/>
              <a:defRPr sz="1600"/>
            </a:lvl4pPr>
            <a:lvl5pPr marL="704088" indent="-228600">
              <a:lnSpc>
                <a:spcPct val="100000"/>
              </a:lnSpc>
              <a:buClr>
                <a:schemeClr val="accent3"/>
              </a:buClr>
              <a:buSzPct val="120000"/>
              <a:buFont typeface="Wingdings" panose="05000000000000000000" pitchFamily="2" charset="2"/>
              <a:buChar char=")"/>
              <a:defRPr sz="1600"/>
            </a:lvl5pPr>
          </a:lstStyle>
          <a:p>
            <a:pPr lvl="0"/>
            <a:r>
              <a:rPr lang="en-US" dirty="0"/>
              <a:t>FirstName </a:t>
            </a:r>
            <a:r>
              <a:rPr lang="en-US" dirty="0" err="1"/>
              <a:t>LastName</a:t>
            </a:r>
            <a:endParaRPr lang="en-US" dirty="0"/>
          </a:p>
          <a:p>
            <a:pPr lvl="1"/>
            <a:r>
              <a:rPr lang="en-US" dirty="0"/>
              <a:t>Position</a:t>
            </a:r>
          </a:p>
          <a:p>
            <a:pPr lvl="2"/>
            <a:r>
              <a:rPr lang="en-US" dirty="0"/>
              <a:t>Organization</a:t>
            </a:r>
          </a:p>
          <a:p>
            <a:pPr lvl="3"/>
            <a:r>
              <a:rPr lang="en-US" dirty="0"/>
              <a:t> Email</a:t>
            </a:r>
          </a:p>
          <a:p>
            <a:pPr lvl="4"/>
            <a:r>
              <a:rPr lang="en-US" dirty="0"/>
              <a:t> Phone</a:t>
            </a:r>
          </a:p>
        </p:txBody>
      </p:sp>
      <p:sp>
        <p:nvSpPr>
          <p:cNvPr id="14" name="Person Info 2">
            <a:extLst>
              <a:ext uri="{FF2B5EF4-FFF2-40B4-BE49-F238E27FC236}">
                <a16:creationId xmlns:a16="http://schemas.microsoft.com/office/drawing/2014/main" id="{134CD3E4-027C-4B7D-A65C-7DBA57E90025}"/>
              </a:ext>
            </a:extLst>
          </p:cNvPr>
          <p:cNvSpPr>
            <a:spLocks noGrp="1"/>
          </p:cNvSpPr>
          <p:nvPr>
            <p:ph sz="half" idx="10" hasCustomPrompt="1"/>
          </p:nvPr>
        </p:nvSpPr>
        <p:spPr>
          <a:xfrm>
            <a:off x="5070406" y="2502100"/>
            <a:ext cx="6508569" cy="1853796"/>
          </a:xfrm>
        </p:spPr>
        <p:txBody>
          <a:bodyPr anchor="ctr">
            <a:noAutofit/>
          </a:bodyPr>
          <a:lstStyle>
            <a:lvl1pPr marL="0" indent="0">
              <a:lnSpc>
                <a:spcPct val="100000"/>
              </a:lnSpc>
              <a:buNone/>
              <a:defRPr sz="2400" b="1" baseline="0">
                <a:solidFill>
                  <a:schemeClr val="tx2"/>
                </a:solidFill>
                <a:latin typeface="Franklin Gothic Medium" panose="020B0603020102020204" pitchFamily="34" charset="0"/>
              </a:defRPr>
            </a:lvl1pPr>
            <a:lvl2pPr marL="411480" indent="0">
              <a:lnSpc>
                <a:spcPct val="100000"/>
              </a:lnSpc>
              <a:spcBef>
                <a:spcPts val="0"/>
              </a:spcBef>
              <a:spcAft>
                <a:spcPts val="0"/>
              </a:spcAft>
              <a:buNone/>
              <a:defRPr sz="2000" i="1"/>
            </a:lvl2pPr>
            <a:lvl3pPr marL="411480" indent="0">
              <a:lnSpc>
                <a:spcPct val="100000"/>
              </a:lnSpc>
              <a:spcBef>
                <a:spcPts val="300"/>
              </a:spcBef>
              <a:buNone/>
              <a:defRPr sz="2000" b="1">
                <a:solidFill>
                  <a:schemeClr val="bg2"/>
                </a:solidFill>
              </a:defRPr>
            </a:lvl3pPr>
            <a:lvl4pPr marL="731520" indent="-274320">
              <a:lnSpc>
                <a:spcPct val="100000"/>
              </a:lnSpc>
              <a:buClr>
                <a:schemeClr val="accent4"/>
              </a:buClr>
              <a:buFont typeface="Wingdings" panose="05000000000000000000" pitchFamily="2" charset="2"/>
              <a:buChar char=""/>
              <a:defRPr sz="1600"/>
            </a:lvl4pPr>
            <a:lvl5pPr marL="704088" indent="-228600">
              <a:lnSpc>
                <a:spcPct val="100000"/>
              </a:lnSpc>
              <a:buClr>
                <a:schemeClr val="accent3"/>
              </a:buClr>
              <a:buSzPct val="120000"/>
              <a:buFont typeface="Wingdings" panose="05000000000000000000" pitchFamily="2" charset="2"/>
              <a:buChar char=")"/>
              <a:defRPr sz="1600"/>
            </a:lvl5pPr>
          </a:lstStyle>
          <a:p>
            <a:pPr lvl="0"/>
            <a:r>
              <a:rPr lang="en-US" dirty="0"/>
              <a:t>FirstName </a:t>
            </a:r>
            <a:r>
              <a:rPr lang="en-US" dirty="0" err="1"/>
              <a:t>LastName</a:t>
            </a:r>
            <a:endParaRPr lang="en-US" dirty="0"/>
          </a:p>
          <a:p>
            <a:pPr lvl="1"/>
            <a:r>
              <a:rPr lang="en-US" dirty="0"/>
              <a:t>Position</a:t>
            </a:r>
          </a:p>
          <a:p>
            <a:pPr lvl="2"/>
            <a:r>
              <a:rPr lang="en-US" dirty="0"/>
              <a:t>Organization</a:t>
            </a:r>
          </a:p>
          <a:p>
            <a:pPr lvl="3"/>
            <a:r>
              <a:rPr lang="en-US" dirty="0"/>
              <a:t> Email</a:t>
            </a:r>
          </a:p>
          <a:p>
            <a:pPr lvl="4"/>
            <a:r>
              <a:rPr lang="en-US" dirty="0"/>
              <a:t> Phone</a:t>
            </a:r>
          </a:p>
        </p:txBody>
      </p:sp>
      <p:sp>
        <p:nvSpPr>
          <p:cNvPr id="15" name="Person Info 3">
            <a:extLst>
              <a:ext uri="{FF2B5EF4-FFF2-40B4-BE49-F238E27FC236}">
                <a16:creationId xmlns:a16="http://schemas.microsoft.com/office/drawing/2014/main" id="{134CD3E4-027C-4B7D-A65C-7DBA57E90025}"/>
              </a:ext>
            </a:extLst>
          </p:cNvPr>
          <p:cNvSpPr>
            <a:spLocks noGrp="1"/>
          </p:cNvSpPr>
          <p:nvPr>
            <p:ph sz="half" idx="11" hasCustomPrompt="1"/>
          </p:nvPr>
        </p:nvSpPr>
        <p:spPr>
          <a:xfrm>
            <a:off x="5070406" y="4533293"/>
            <a:ext cx="6508569" cy="1853796"/>
          </a:xfrm>
        </p:spPr>
        <p:txBody>
          <a:bodyPr anchor="ctr">
            <a:noAutofit/>
          </a:bodyPr>
          <a:lstStyle>
            <a:lvl1pPr marL="0" indent="0">
              <a:lnSpc>
                <a:spcPct val="100000"/>
              </a:lnSpc>
              <a:buNone/>
              <a:defRPr sz="2400" b="1" baseline="0">
                <a:solidFill>
                  <a:schemeClr val="tx2"/>
                </a:solidFill>
                <a:latin typeface="Franklin Gothic Medium" panose="020B0603020102020204" pitchFamily="34" charset="0"/>
              </a:defRPr>
            </a:lvl1pPr>
            <a:lvl2pPr marL="411480" indent="0">
              <a:lnSpc>
                <a:spcPct val="100000"/>
              </a:lnSpc>
              <a:spcBef>
                <a:spcPts val="0"/>
              </a:spcBef>
              <a:spcAft>
                <a:spcPts val="0"/>
              </a:spcAft>
              <a:buNone/>
              <a:defRPr sz="2000" i="1"/>
            </a:lvl2pPr>
            <a:lvl3pPr marL="411480" indent="0">
              <a:lnSpc>
                <a:spcPct val="100000"/>
              </a:lnSpc>
              <a:spcBef>
                <a:spcPts val="300"/>
              </a:spcBef>
              <a:buNone/>
              <a:defRPr sz="2000" b="1">
                <a:solidFill>
                  <a:schemeClr val="bg2"/>
                </a:solidFill>
              </a:defRPr>
            </a:lvl3pPr>
            <a:lvl4pPr marL="731520" indent="-274320">
              <a:lnSpc>
                <a:spcPct val="100000"/>
              </a:lnSpc>
              <a:buClr>
                <a:schemeClr val="accent4"/>
              </a:buClr>
              <a:buFont typeface="Wingdings" panose="05000000000000000000" pitchFamily="2" charset="2"/>
              <a:buChar char=""/>
              <a:defRPr sz="1600"/>
            </a:lvl4pPr>
            <a:lvl5pPr marL="704088" indent="-228600">
              <a:lnSpc>
                <a:spcPct val="100000"/>
              </a:lnSpc>
              <a:buClr>
                <a:schemeClr val="accent3"/>
              </a:buClr>
              <a:buSzPct val="120000"/>
              <a:buFont typeface="Wingdings" panose="05000000000000000000" pitchFamily="2" charset="2"/>
              <a:buChar char=")"/>
              <a:defRPr sz="1600"/>
            </a:lvl5pPr>
          </a:lstStyle>
          <a:p>
            <a:pPr lvl="0"/>
            <a:r>
              <a:rPr lang="en-US" dirty="0"/>
              <a:t>FirstName </a:t>
            </a:r>
            <a:r>
              <a:rPr lang="en-US" dirty="0" err="1"/>
              <a:t>LastName</a:t>
            </a:r>
            <a:endParaRPr lang="en-US" dirty="0"/>
          </a:p>
          <a:p>
            <a:pPr lvl="1"/>
            <a:r>
              <a:rPr lang="en-US" dirty="0"/>
              <a:t>Position</a:t>
            </a:r>
          </a:p>
          <a:p>
            <a:pPr lvl="2"/>
            <a:r>
              <a:rPr lang="en-US" dirty="0"/>
              <a:t>Organization</a:t>
            </a:r>
          </a:p>
          <a:p>
            <a:pPr lvl="3"/>
            <a:r>
              <a:rPr lang="en-US" dirty="0"/>
              <a:t> Email</a:t>
            </a:r>
          </a:p>
          <a:p>
            <a:pPr lvl="4"/>
            <a:r>
              <a:rPr lang="en-US" dirty="0"/>
              <a:t> Phone</a:t>
            </a:r>
          </a:p>
        </p:txBody>
      </p:sp>
    </p:spTree>
    <p:extLst>
      <p:ext uri="{BB962C8B-B14F-4D97-AF65-F5344CB8AC3E}">
        <p14:creationId xmlns:p14="http://schemas.microsoft.com/office/powerpoint/2010/main" val="11093983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12" name="Title 1" descr="Decorative"/>
          <p:cNvSpPr txBox="1">
            <a:spLocks/>
          </p:cNvSpPr>
          <p:nvPr userDrawn="1"/>
        </p:nvSpPr>
        <p:spPr>
          <a:xfrm>
            <a:off x="1" y="-1"/>
            <a:ext cx="4426981" cy="6858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5400" kern="1200">
                <a:solidFill>
                  <a:schemeClr val="tx2"/>
                </a:solidFill>
                <a:latin typeface="Franklin Gothic Medium" panose="020B0603020102020204" pitchFamily="34" charset="0"/>
                <a:ea typeface="+mj-ea"/>
                <a:cs typeface="+mj-cs"/>
              </a:defRPr>
            </a:lvl1pPr>
          </a:lstStyle>
          <a:p>
            <a:pPr algn="ctr"/>
            <a:endParaRPr lang="en-US" sz="30000" dirty="0">
              <a:solidFill>
                <a:schemeClr val="bg1"/>
              </a:solidFill>
            </a:endParaRPr>
          </a:p>
        </p:txBody>
      </p:sp>
      <p:cxnSp>
        <p:nvCxnSpPr>
          <p:cNvPr id="18" name="Straight Connector 17" descr="Decorative"/>
          <p:cNvCxnSpPr/>
          <p:nvPr userDrawn="1"/>
        </p:nvCxnSpPr>
        <p:spPr>
          <a:xfrm>
            <a:off x="4535430" y="-2"/>
            <a:ext cx="0" cy="6858002"/>
          </a:xfrm>
          <a:prstGeom prst="line">
            <a:avLst/>
          </a:prstGeom>
          <a:ln w="38100">
            <a:solidFill>
              <a:schemeClr val="tx2"/>
            </a:solidFill>
          </a:ln>
        </p:spPr>
        <p:style>
          <a:lnRef idx="3">
            <a:schemeClr val="accent5"/>
          </a:lnRef>
          <a:fillRef idx="0">
            <a:schemeClr val="accent5"/>
          </a:fillRef>
          <a:effectRef idx="2">
            <a:schemeClr val="accent5"/>
          </a:effectRef>
          <a:fontRef idx="minor">
            <a:schemeClr val="tx1"/>
          </a:fontRef>
        </p:style>
      </p:cxnSp>
      <p:sp>
        <p:nvSpPr>
          <p:cNvPr id="3" name="Subtitle 2"/>
          <p:cNvSpPr>
            <a:spLocks noGrp="1"/>
          </p:cNvSpPr>
          <p:nvPr>
            <p:ph type="subTitle" idx="1" hasCustomPrompt="1"/>
          </p:nvPr>
        </p:nvSpPr>
        <p:spPr>
          <a:xfrm>
            <a:off x="5310130" y="5266951"/>
            <a:ext cx="6043670" cy="1057649"/>
          </a:xfrm>
        </p:spPr>
        <p:txBody>
          <a:bodyPr>
            <a:normAutofit/>
          </a:bodyPr>
          <a:lstStyle>
            <a:lvl1pPr marL="0" indent="0" algn="l">
              <a:buNone/>
              <a:defRPr sz="3200" baseline="0">
                <a:solidFill>
                  <a:schemeClr val="tx2"/>
                </a:solidFill>
                <a:latin typeface="Franklin Gothic Book" panose="020B05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Add guidance for how to ask questions, or delete if not needed.</a:t>
            </a:r>
          </a:p>
        </p:txBody>
      </p:sp>
      <p:sp>
        <p:nvSpPr>
          <p:cNvPr id="11" name="Rectangle 10" descr="Decorative">
            <a:extLst>
              <a:ext uri="{FF2B5EF4-FFF2-40B4-BE49-F238E27FC236}">
                <a16:creationId xmlns:a16="http://schemas.microsoft.com/office/drawing/2014/main" id="{C26A40C2-5864-4D00-8632-D3EDA43AB3B3}"/>
              </a:ext>
            </a:extLst>
          </p:cNvPr>
          <p:cNvSpPr/>
          <p:nvPr userDrawn="1"/>
        </p:nvSpPr>
        <p:spPr>
          <a:xfrm>
            <a:off x="0" y="-2"/>
            <a:ext cx="4426982"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0" b="1" dirty="0">
                <a:latin typeface="Franklin Gothic Book" panose="020B0503020102020204" pitchFamily="34" charset="0"/>
              </a:rPr>
              <a:t>?</a:t>
            </a:r>
          </a:p>
        </p:txBody>
      </p:sp>
      <p:sp>
        <p:nvSpPr>
          <p:cNvPr id="13" name="Title 1">
            <a:extLst>
              <a:ext uri="{FF2B5EF4-FFF2-40B4-BE49-F238E27FC236}">
                <a16:creationId xmlns:a16="http://schemas.microsoft.com/office/drawing/2014/main" id="{F3287F2F-1592-4D5D-B646-836D8EA7260B}"/>
              </a:ext>
            </a:extLst>
          </p:cNvPr>
          <p:cNvSpPr>
            <a:spLocks noGrp="1"/>
          </p:cNvSpPr>
          <p:nvPr>
            <p:ph type="ctrTitle" hasCustomPrompt="1"/>
          </p:nvPr>
        </p:nvSpPr>
        <p:spPr>
          <a:xfrm>
            <a:off x="5310129" y="3175479"/>
            <a:ext cx="6789721" cy="1944479"/>
          </a:xfrm>
        </p:spPr>
        <p:txBody>
          <a:bodyPr anchor="t">
            <a:normAutofit/>
          </a:bodyPr>
          <a:lstStyle>
            <a:lvl1pPr algn="l">
              <a:defRPr sz="5400">
                <a:solidFill>
                  <a:schemeClr val="tx2"/>
                </a:solidFill>
                <a:latin typeface="Franklin Gothic Medium" panose="020B0603020102020204" pitchFamily="34" charset="0"/>
              </a:defRPr>
            </a:lvl1pPr>
          </a:lstStyle>
          <a:p>
            <a:r>
              <a:rPr lang="en-US" dirty="0"/>
              <a:t>Add “Questions?” Title</a:t>
            </a:r>
          </a:p>
        </p:txBody>
      </p:sp>
    </p:spTree>
    <p:extLst>
      <p:ext uri="{BB962C8B-B14F-4D97-AF65-F5344CB8AC3E}">
        <p14:creationId xmlns:p14="http://schemas.microsoft.com/office/powerpoint/2010/main" val="15338510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hank You">
    <p:spTree>
      <p:nvGrpSpPr>
        <p:cNvPr id="1" name=""/>
        <p:cNvGrpSpPr/>
        <p:nvPr/>
      </p:nvGrpSpPr>
      <p:grpSpPr>
        <a:xfrm>
          <a:off x="0" y="0"/>
          <a:ext cx="0" cy="0"/>
          <a:chOff x="0" y="0"/>
          <a:chExt cx="0" cy="0"/>
        </a:xfrm>
      </p:grpSpPr>
      <p:sp>
        <p:nvSpPr>
          <p:cNvPr id="4" name="Rectangle 3">
            <a:extLst>
              <a:ext uri="{C183D7F6-B498-43B3-948B-1728B52AA6E4}">
                <adec:decorative xmlns:adec="http://schemas.microsoft.com/office/drawing/2017/decorative" val="1"/>
              </a:ext>
            </a:extLst>
          </p:cNvPr>
          <p:cNvSpPr/>
          <p:nvPr userDrawn="1"/>
        </p:nvSpPr>
        <p:spPr>
          <a:xfrm>
            <a:off x="0" y="0"/>
            <a:ext cx="12192000" cy="45624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831850" y="1709738"/>
            <a:ext cx="10515600" cy="2852737"/>
          </a:xfrm>
        </p:spPr>
        <p:txBody>
          <a:bodyPr anchor="ctr">
            <a:normAutofit/>
          </a:bodyPr>
          <a:lstStyle>
            <a:lvl1pPr algn="ctr">
              <a:defRPr sz="8800">
                <a:solidFill>
                  <a:schemeClr val="bg1"/>
                </a:solidFill>
              </a:defRPr>
            </a:lvl1pPr>
          </a:lstStyle>
          <a:p>
            <a:r>
              <a:rPr lang="en-US" dirty="0"/>
              <a:t>Add “Thank You” Title</a:t>
            </a:r>
          </a:p>
        </p:txBody>
      </p:sp>
      <p:cxnSp>
        <p:nvCxnSpPr>
          <p:cNvPr id="6" name="Straight Connector 5">
            <a:extLst>
              <a:ext uri="{C183D7F6-B498-43B3-948B-1728B52AA6E4}">
                <adec:decorative xmlns:adec="http://schemas.microsoft.com/office/drawing/2017/decorative" val="1"/>
              </a:ext>
            </a:extLst>
          </p:cNvPr>
          <p:cNvCxnSpPr/>
          <p:nvPr userDrawn="1"/>
        </p:nvCxnSpPr>
        <p:spPr>
          <a:xfrm flipH="1">
            <a:off x="0" y="4679950"/>
            <a:ext cx="12192000" cy="0"/>
          </a:xfrm>
          <a:prstGeom prst="line">
            <a:avLst/>
          </a:prstGeom>
          <a:ln w="38100">
            <a:solidFill>
              <a:schemeClr val="tx2"/>
            </a:solidFill>
          </a:ln>
        </p:spPr>
        <p:style>
          <a:lnRef idx="3">
            <a:schemeClr val="accent5"/>
          </a:lnRef>
          <a:fillRef idx="0">
            <a:schemeClr val="accent5"/>
          </a:fillRef>
          <a:effectRef idx="2">
            <a:schemeClr val="accent5"/>
          </a:effectRef>
          <a:fontRef idx="minor">
            <a:schemeClr val="tx1"/>
          </a:fontRef>
        </p:style>
      </p:cxnSp>
      <p:sp>
        <p:nvSpPr>
          <p:cNvPr id="3" name="Text Placeholder 2"/>
          <p:cNvSpPr>
            <a:spLocks noGrp="1"/>
          </p:cNvSpPr>
          <p:nvPr>
            <p:ph type="body" idx="1" hasCustomPrompt="1"/>
          </p:nvPr>
        </p:nvSpPr>
        <p:spPr>
          <a:xfrm>
            <a:off x="831850" y="5033963"/>
            <a:ext cx="10515600" cy="1296987"/>
          </a:xfrm>
        </p:spPr>
        <p:txBody>
          <a:bodyPr>
            <a:normAutofit/>
          </a:bodyPr>
          <a:lstStyle>
            <a:lvl1pPr marL="0" indent="0" algn="ctr">
              <a:buNone/>
              <a:defRPr sz="2800" baseline="0">
                <a:solidFill>
                  <a:schemeClr val="bg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Add closing message or information, or delete if not needed.</a:t>
            </a:r>
          </a:p>
        </p:txBody>
      </p:sp>
      <p:pic>
        <p:nvPicPr>
          <p:cNvPr id="8" name="Picture 7" descr="National Veterans' Technical Assistance Center logo">
            <a:extLst>
              <a:ext uri="{FF2B5EF4-FFF2-40B4-BE49-F238E27FC236}">
                <a16:creationId xmlns:a16="http://schemas.microsoft.com/office/drawing/2014/main" id="{46964BCB-5AE9-4B1E-8482-0BB57DDD1C6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55621" y="175564"/>
            <a:ext cx="1672492" cy="802631"/>
          </a:xfrm>
          <a:prstGeom prst="rect">
            <a:avLst/>
          </a:prstGeom>
        </p:spPr>
      </p:pic>
    </p:spTree>
    <p:extLst>
      <p:ext uri="{BB962C8B-B14F-4D97-AF65-F5344CB8AC3E}">
        <p14:creationId xmlns:p14="http://schemas.microsoft.com/office/powerpoint/2010/main" val="23842419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90F89-6D1B-80B2-5F24-10AE6023B6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5EDC761-010B-13C2-77AC-87DC6A6114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80BB71-4FD2-DC1C-020F-93BA1AF0B2BD}"/>
              </a:ext>
            </a:extLst>
          </p:cNvPr>
          <p:cNvSpPr>
            <a:spLocks noGrp="1"/>
          </p:cNvSpPr>
          <p:nvPr>
            <p:ph type="dt" sz="half" idx="10"/>
          </p:nvPr>
        </p:nvSpPr>
        <p:spPr/>
        <p:txBody>
          <a:bodyPr/>
          <a:lstStyle/>
          <a:p>
            <a:fld id="{32BCF65F-EEF6-4F86-B00A-078E27B33361}" type="datetimeFigureOut">
              <a:rPr lang="en-US" smtClean="0"/>
              <a:t>1/29/2025</a:t>
            </a:fld>
            <a:endParaRPr lang="en-US"/>
          </a:p>
        </p:txBody>
      </p:sp>
      <p:sp>
        <p:nvSpPr>
          <p:cNvPr id="5" name="Footer Placeholder 4">
            <a:extLst>
              <a:ext uri="{FF2B5EF4-FFF2-40B4-BE49-F238E27FC236}">
                <a16:creationId xmlns:a16="http://schemas.microsoft.com/office/drawing/2014/main" id="{EE9AE4FD-26DF-FB11-B8AA-EAAD07A0E1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8712A9-4399-2540-F047-CF1243D81159}"/>
              </a:ext>
            </a:extLst>
          </p:cNvPr>
          <p:cNvSpPr>
            <a:spLocks noGrp="1"/>
          </p:cNvSpPr>
          <p:nvPr>
            <p:ph type="sldNum" sz="quarter" idx="12"/>
          </p:nvPr>
        </p:nvSpPr>
        <p:spPr/>
        <p:txBody>
          <a:bodyPr/>
          <a:lstStyle/>
          <a:p>
            <a:fld id="{E8418DE5-22AE-41BF-B5D1-48EDB409A6EF}" type="slidenum">
              <a:rPr lang="en-US" smtClean="0"/>
              <a:t>‹#›</a:t>
            </a:fld>
            <a:endParaRPr lang="en-US"/>
          </a:p>
        </p:txBody>
      </p:sp>
    </p:spTree>
    <p:extLst>
      <p:ext uri="{BB962C8B-B14F-4D97-AF65-F5344CB8AC3E}">
        <p14:creationId xmlns:p14="http://schemas.microsoft.com/office/powerpoint/2010/main" val="25255334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6375F-5CB7-8E4A-AD78-27377B69FE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DAD596-8100-209E-5FD3-45CCD0C12B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B811C0-0286-840B-46B6-C111CF95979A}"/>
              </a:ext>
            </a:extLst>
          </p:cNvPr>
          <p:cNvSpPr>
            <a:spLocks noGrp="1"/>
          </p:cNvSpPr>
          <p:nvPr>
            <p:ph type="dt" sz="half" idx="10"/>
          </p:nvPr>
        </p:nvSpPr>
        <p:spPr/>
        <p:txBody>
          <a:bodyPr/>
          <a:lstStyle/>
          <a:p>
            <a:fld id="{32BCF65F-EEF6-4F86-B00A-078E27B33361}" type="datetimeFigureOut">
              <a:rPr lang="en-US" smtClean="0"/>
              <a:t>1/29/2025</a:t>
            </a:fld>
            <a:endParaRPr lang="en-US"/>
          </a:p>
        </p:txBody>
      </p:sp>
      <p:sp>
        <p:nvSpPr>
          <p:cNvPr id="5" name="Footer Placeholder 4">
            <a:extLst>
              <a:ext uri="{FF2B5EF4-FFF2-40B4-BE49-F238E27FC236}">
                <a16:creationId xmlns:a16="http://schemas.microsoft.com/office/drawing/2014/main" id="{C1E4576A-3E2A-E367-E227-85CF26DFC5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F8F8D3-5679-502E-4FCC-8C6DE164B278}"/>
              </a:ext>
            </a:extLst>
          </p:cNvPr>
          <p:cNvSpPr>
            <a:spLocks noGrp="1"/>
          </p:cNvSpPr>
          <p:nvPr>
            <p:ph type="sldNum" sz="quarter" idx="12"/>
          </p:nvPr>
        </p:nvSpPr>
        <p:spPr/>
        <p:txBody>
          <a:bodyPr/>
          <a:lstStyle/>
          <a:p>
            <a:fld id="{E8418DE5-22AE-41BF-B5D1-48EDB409A6EF}" type="slidenum">
              <a:rPr lang="en-US" smtClean="0"/>
              <a:t>‹#›</a:t>
            </a:fld>
            <a:endParaRPr lang="en-US"/>
          </a:p>
        </p:txBody>
      </p:sp>
    </p:spTree>
    <p:extLst>
      <p:ext uri="{BB962C8B-B14F-4D97-AF65-F5344CB8AC3E}">
        <p14:creationId xmlns:p14="http://schemas.microsoft.com/office/powerpoint/2010/main" val="162738051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F62A4-CCDB-AC97-FD49-2CF1D3B7A6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848AB9-9762-A18E-4888-BD5542C84E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FE1BA2-F85D-69BD-A81F-E5B7AAB241A9}"/>
              </a:ext>
            </a:extLst>
          </p:cNvPr>
          <p:cNvSpPr>
            <a:spLocks noGrp="1"/>
          </p:cNvSpPr>
          <p:nvPr>
            <p:ph type="dt" sz="half" idx="10"/>
          </p:nvPr>
        </p:nvSpPr>
        <p:spPr/>
        <p:txBody>
          <a:bodyPr/>
          <a:lstStyle/>
          <a:p>
            <a:fld id="{32BCF65F-EEF6-4F86-B00A-078E27B33361}" type="datetimeFigureOut">
              <a:rPr lang="en-US" smtClean="0"/>
              <a:t>1/29/2025</a:t>
            </a:fld>
            <a:endParaRPr lang="en-US"/>
          </a:p>
        </p:txBody>
      </p:sp>
      <p:sp>
        <p:nvSpPr>
          <p:cNvPr id="5" name="Footer Placeholder 4">
            <a:extLst>
              <a:ext uri="{FF2B5EF4-FFF2-40B4-BE49-F238E27FC236}">
                <a16:creationId xmlns:a16="http://schemas.microsoft.com/office/drawing/2014/main" id="{C8817726-6F02-006B-EDF4-BF6D6BBD28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412AF3-6A4D-7F27-2C3F-1B1BD6C3C7DF}"/>
              </a:ext>
            </a:extLst>
          </p:cNvPr>
          <p:cNvSpPr>
            <a:spLocks noGrp="1"/>
          </p:cNvSpPr>
          <p:nvPr>
            <p:ph type="sldNum" sz="quarter" idx="12"/>
          </p:nvPr>
        </p:nvSpPr>
        <p:spPr/>
        <p:txBody>
          <a:bodyPr/>
          <a:lstStyle/>
          <a:p>
            <a:fld id="{E8418DE5-22AE-41BF-B5D1-48EDB409A6EF}" type="slidenum">
              <a:rPr lang="en-US" smtClean="0"/>
              <a:t>‹#›</a:t>
            </a:fld>
            <a:endParaRPr lang="en-US"/>
          </a:p>
        </p:txBody>
      </p:sp>
    </p:spTree>
    <p:extLst>
      <p:ext uri="{BB962C8B-B14F-4D97-AF65-F5344CB8AC3E}">
        <p14:creationId xmlns:p14="http://schemas.microsoft.com/office/powerpoint/2010/main" val="32590516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93598-4ACD-92B9-F6CA-AB392FFB64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17214B-C1C8-D3E6-05CF-E526FAB839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FB88CF0-4A85-6FD2-5346-F6F6C54410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08DE5C-4E32-646B-8C71-858D00AFCF48}"/>
              </a:ext>
            </a:extLst>
          </p:cNvPr>
          <p:cNvSpPr>
            <a:spLocks noGrp="1"/>
          </p:cNvSpPr>
          <p:nvPr>
            <p:ph type="dt" sz="half" idx="10"/>
          </p:nvPr>
        </p:nvSpPr>
        <p:spPr/>
        <p:txBody>
          <a:bodyPr/>
          <a:lstStyle/>
          <a:p>
            <a:fld id="{32BCF65F-EEF6-4F86-B00A-078E27B33361}" type="datetimeFigureOut">
              <a:rPr lang="en-US" smtClean="0"/>
              <a:t>1/29/2025</a:t>
            </a:fld>
            <a:endParaRPr lang="en-US"/>
          </a:p>
        </p:txBody>
      </p:sp>
      <p:sp>
        <p:nvSpPr>
          <p:cNvPr id="6" name="Footer Placeholder 5">
            <a:extLst>
              <a:ext uri="{FF2B5EF4-FFF2-40B4-BE49-F238E27FC236}">
                <a16:creationId xmlns:a16="http://schemas.microsoft.com/office/drawing/2014/main" id="{DEA87765-50F9-7C83-5E26-867626192F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72C986-69A8-5C67-2F93-813730A62534}"/>
              </a:ext>
            </a:extLst>
          </p:cNvPr>
          <p:cNvSpPr>
            <a:spLocks noGrp="1"/>
          </p:cNvSpPr>
          <p:nvPr>
            <p:ph type="sldNum" sz="quarter" idx="12"/>
          </p:nvPr>
        </p:nvSpPr>
        <p:spPr/>
        <p:txBody>
          <a:bodyPr/>
          <a:lstStyle/>
          <a:p>
            <a:fld id="{E8418DE5-22AE-41BF-B5D1-48EDB409A6EF}" type="slidenum">
              <a:rPr lang="en-US" smtClean="0"/>
              <a:t>‹#›</a:t>
            </a:fld>
            <a:endParaRPr lang="en-US"/>
          </a:p>
        </p:txBody>
      </p:sp>
    </p:spTree>
    <p:extLst>
      <p:ext uri="{BB962C8B-B14F-4D97-AF65-F5344CB8AC3E}">
        <p14:creationId xmlns:p14="http://schemas.microsoft.com/office/powerpoint/2010/main" val="2866629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a:extLst>
              <a:ext uri="{C183D7F6-B498-43B3-948B-1728B52AA6E4}">
                <adec:decorative xmlns:adec="http://schemas.microsoft.com/office/drawing/2017/decorative" val="1"/>
              </a:ext>
            </a:extLst>
          </p:cNvPr>
          <p:cNvSpPr/>
          <p:nvPr userDrawn="1"/>
        </p:nvSpPr>
        <p:spPr>
          <a:xfrm>
            <a:off x="0" y="0"/>
            <a:ext cx="12192000" cy="45624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831850" y="1709738"/>
            <a:ext cx="10515600" cy="2852737"/>
          </a:xfrm>
        </p:spPr>
        <p:txBody>
          <a:bodyPr anchor="b"/>
          <a:lstStyle>
            <a:lvl1pPr>
              <a:defRPr sz="6000">
                <a:solidFill>
                  <a:schemeClr val="bg1"/>
                </a:solidFill>
              </a:defRPr>
            </a:lvl1pPr>
          </a:lstStyle>
          <a:p>
            <a:r>
              <a:rPr lang="en-US" dirty="0"/>
              <a:t>Section Heading</a:t>
            </a:r>
          </a:p>
        </p:txBody>
      </p:sp>
      <p:cxnSp>
        <p:nvCxnSpPr>
          <p:cNvPr id="6" name="Straight Connector 5">
            <a:extLst>
              <a:ext uri="{C183D7F6-B498-43B3-948B-1728B52AA6E4}">
                <adec:decorative xmlns:adec="http://schemas.microsoft.com/office/drawing/2017/decorative" val="1"/>
              </a:ext>
            </a:extLst>
          </p:cNvPr>
          <p:cNvCxnSpPr/>
          <p:nvPr userDrawn="1"/>
        </p:nvCxnSpPr>
        <p:spPr>
          <a:xfrm flipH="1">
            <a:off x="0" y="4679950"/>
            <a:ext cx="12192000" cy="0"/>
          </a:xfrm>
          <a:prstGeom prst="line">
            <a:avLst/>
          </a:prstGeom>
          <a:ln w="38100">
            <a:solidFill>
              <a:schemeClr val="accent5">
                <a:lumMod val="50000"/>
              </a:schemeClr>
            </a:solidFill>
          </a:ln>
        </p:spPr>
        <p:style>
          <a:lnRef idx="3">
            <a:schemeClr val="accent5"/>
          </a:lnRef>
          <a:fillRef idx="0">
            <a:schemeClr val="accent5"/>
          </a:fillRef>
          <a:effectRef idx="2">
            <a:schemeClr val="accent5"/>
          </a:effectRef>
          <a:fontRef idx="minor">
            <a:schemeClr val="tx1"/>
          </a:fontRef>
        </p:style>
      </p:cxnSp>
      <p:sp>
        <p:nvSpPr>
          <p:cNvPr id="3" name="Text Placeholder 2"/>
          <p:cNvSpPr>
            <a:spLocks noGrp="1"/>
          </p:cNvSpPr>
          <p:nvPr>
            <p:ph type="body" idx="1" hasCustomPrompt="1"/>
          </p:nvPr>
        </p:nvSpPr>
        <p:spPr>
          <a:xfrm>
            <a:off x="831850" y="4792663"/>
            <a:ext cx="10515600" cy="1296987"/>
          </a:xfrm>
        </p:spPr>
        <p:txBody>
          <a:bodyPr/>
          <a:lstStyle>
            <a:lvl1pPr marL="0" indent="0">
              <a:buNone/>
              <a:defRPr sz="2400" baseline="0">
                <a:solidFill>
                  <a:schemeClr val="bg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 or delete if not needed.</a:t>
            </a:r>
          </a:p>
        </p:txBody>
      </p:sp>
      <p:pic>
        <p:nvPicPr>
          <p:cNvPr id="8" name="Picture 7" descr="National Veterans' Technical Assistance Center logo">
            <a:extLst>
              <a:ext uri="{FF2B5EF4-FFF2-40B4-BE49-F238E27FC236}">
                <a16:creationId xmlns:a16="http://schemas.microsoft.com/office/drawing/2014/main" id="{A6AAEF8D-EDEB-4FED-B81E-D6C126B3389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55621" y="175564"/>
            <a:ext cx="1672492" cy="802631"/>
          </a:xfrm>
          <a:prstGeom prst="rect">
            <a:avLst/>
          </a:prstGeom>
        </p:spPr>
      </p:pic>
    </p:spTree>
    <p:extLst>
      <p:ext uri="{BB962C8B-B14F-4D97-AF65-F5344CB8AC3E}">
        <p14:creationId xmlns:p14="http://schemas.microsoft.com/office/powerpoint/2010/main" val="224674391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47FE9-02C7-822E-9958-BDC86D8E0F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99AA20-9293-47A4-9C86-7F17DB0664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48A3ED-7EBE-DC07-BD4C-858330CE98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D72ED5-AC16-0A51-A8B1-C9564D51DA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E64C85-9724-1D04-4460-7E03B66F80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1AEAB5-3048-D696-1E0B-EF642CDFFE85}"/>
              </a:ext>
            </a:extLst>
          </p:cNvPr>
          <p:cNvSpPr>
            <a:spLocks noGrp="1"/>
          </p:cNvSpPr>
          <p:nvPr>
            <p:ph type="dt" sz="half" idx="10"/>
          </p:nvPr>
        </p:nvSpPr>
        <p:spPr/>
        <p:txBody>
          <a:bodyPr/>
          <a:lstStyle/>
          <a:p>
            <a:fld id="{32BCF65F-EEF6-4F86-B00A-078E27B33361}" type="datetimeFigureOut">
              <a:rPr lang="en-US" smtClean="0"/>
              <a:t>1/29/2025</a:t>
            </a:fld>
            <a:endParaRPr lang="en-US"/>
          </a:p>
        </p:txBody>
      </p:sp>
      <p:sp>
        <p:nvSpPr>
          <p:cNvPr id="8" name="Footer Placeholder 7">
            <a:extLst>
              <a:ext uri="{FF2B5EF4-FFF2-40B4-BE49-F238E27FC236}">
                <a16:creationId xmlns:a16="http://schemas.microsoft.com/office/drawing/2014/main" id="{D3E6DBAF-78CE-7F43-C873-0F31F451AB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556BA5-0AB9-9D71-4694-7DB40D5A73B9}"/>
              </a:ext>
            </a:extLst>
          </p:cNvPr>
          <p:cNvSpPr>
            <a:spLocks noGrp="1"/>
          </p:cNvSpPr>
          <p:nvPr>
            <p:ph type="sldNum" sz="quarter" idx="12"/>
          </p:nvPr>
        </p:nvSpPr>
        <p:spPr/>
        <p:txBody>
          <a:bodyPr/>
          <a:lstStyle/>
          <a:p>
            <a:fld id="{E8418DE5-22AE-41BF-B5D1-48EDB409A6EF}" type="slidenum">
              <a:rPr lang="en-US" smtClean="0"/>
              <a:t>‹#›</a:t>
            </a:fld>
            <a:endParaRPr lang="en-US"/>
          </a:p>
        </p:txBody>
      </p:sp>
    </p:spTree>
    <p:extLst>
      <p:ext uri="{BB962C8B-B14F-4D97-AF65-F5344CB8AC3E}">
        <p14:creationId xmlns:p14="http://schemas.microsoft.com/office/powerpoint/2010/main" val="23325490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AACEA-32E8-6F17-AA98-06E3681E0FB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B4BAC5A-9693-2A5F-D72B-B08BAA021494}"/>
              </a:ext>
            </a:extLst>
          </p:cNvPr>
          <p:cNvSpPr>
            <a:spLocks noGrp="1"/>
          </p:cNvSpPr>
          <p:nvPr>
            <p:ph type="dt" sz="half" idx="10"/>
          </p:nvPr>
        </p:nvSpPr>
        <p:spPr/>
        <p:txBody>
          <a:bodyPr/>
          <a:lstStyle/>
          <a:p>
            <a:fld id="{32BCF65F-EEF6-4F86-B00A-078E27B33361}" type="datetimeFigureOut">
              <a:rPr lang="en-US" smtClean="0"/>
              <a:t>1/29/2025</a:t>
            </a:fld>
            <a:endParaRPr lang="en-US"/>
          </a:p>
        </p:txBody>
      </p:sp>
      <p:sp>
        <p:nvSpPr>
          <p:cNvPr id="4" name="Footer Placeholder 3">
            <a:extLst>
              <a:ext uri="{FF2B5EF4-FFF2-40B4-BE49-F238E27FC236}">
                <a16:creationId xmlns:a16="http://schemas.microsoft.com/office/drawing/2014/main" id="{01D7DAE0-6A73-FC6B-565F-ED9761A112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624242A-082B-9F14-7CAA-F531B3E6A142}"/>
              </a:ext>
            </a:extLst>
          </p:cNvPr>
          <p:cNvSpPr>
            <a:spLocks noGrp="1"/>
          </p:cNvSpPr>
          <p:nvPr>
            <p:ph type="sldNum" sz="quarter" idx="12"/>
          </p:nvPr>
        </p:nvSpPr>
        <p:spPr/>
        <p:txBody>
          <a:bodyPr/>
          <a:lstStyle/>
          <a:p>
            <a:fld id="{E8418DE5-22AE-41BF-B5D1-48EDB409A6EF}" type="slidenum">
              <a:rPr lang="en-US" smtClean="0"/>
              <a:t>‹#›</a:t>
            </a:fld>
            <a:endParaRPr lang="en-US"/>
          </a:p>
        </p:txBody>
      </p:sp>
    </p:spTree>
    <p:extLst>
      <p:ext uri="{BB962C8B-B14F-4D97-AF65-F5344CB8AC3E}">
        <p14:creationId xmlns:p14="http://schemas.microsoft.com/office/powerpoint/2010/main" val="36769026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62EF011-5B57-3D62-4646-760892CCA664}"/>
              </a:ext>
            </a:extLst>
          </p:cNvPr>
          <p:cNvSpPr>
            <a:spLocks noGrp="1"/>
          </p:cNvSpPr>
          <p:nvPr>
            <p:ph type="dt" sz="half" idx="10"/>
          </p:nvPr>
        </p:nvSpPr>
        <p:spPr/>
        <p:txBody>
          <a:bodyPr/>
          <a:lstStyle/>
          <a:p>
            <a:fld id="{32BCF65F-EEF6-4F86-B00A-078E27B33361}" type="datetimeFigureOut">
              <a:rPr lang="en-US" smtClean="0"/>
              <a:t>1/29/2025</a:t>
            </a:fld>
            <a:endParaRPr lang="en-US"/>
          </a:p>
        </p:txBody>
      </p:sp>
      <p:sp>
        <p:nvSpPr>
          <p:cNvPr id="3" name="Footer Placeholder 2">
            <a:extLst>
              <a:ext uri="{FF2B5EF4-FFF2-40B4-BE49-F238E27FC236}">
                <a16:creationId xmlns:a16="http://schemas.microsoft.com/office/drawing/2014/main" id="{913E7C84-0287-C817-104F-315FC0C0F7C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95F1CE5-58AE-9C2A-4D99-D30373218C14}"/>
              </a:ext>
            </a:extLst>
          </p:cNvPr>
          <p:cNvSpPr>
            <a:spLocks noGrp="1"/>
          </p:cNvSpPr>
          <p:nvPr>
            <p:ph type="sldNum" sz="quarter" idx="12"/>
          </p:nvPr>
        </p:nvSpPr>
        <p:spPr/>
        <p:txBody>
          <a:bodyPr/>
          <a:lstStyle/>
          <a:p>
            <a:fld id="{E8418DE5-22AE-41BF-B5D1-48EDB409A6EF}" type="slidenum">
              <a:rPr lang="en-US" smtClean="0"/>
              <a:t>‹#›</a:t>
            </a:fld>
            <a:endParaRPr lang="en-US"/>
          </a:p>
        </p:txBody>
      </p:sp>
    </p:spTree>
    <p:extLst>
      <p:ext uri="{BB962C8B-B14F-4D97-AF65-F5344CB8AC3E}">
        <p14:creationId xmlns:p14="http://schemas.microsoft.com/office/powerpoint/2010/main" val="24642728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6C68C-055B-F051-B7AC-2520805D8A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50371E-F1C1-9318-4D12-1AD8194733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F4ED6A-71FE-B7F9-7592-74A1A4BD41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6F2B1E-7EC7-BAAF-336D-6025E6577AF5}"/>
              </a:ext>
            </a:extLst>
          </p:cNvPr>
          <p:cNvSpPr>
            <a:spLocks noGrp="1"/>
          </p:cNvSpPr>
          <p:nvPr>
            <p:ph type="dt" sz="half" idx="10"/>
          </p:nvPr>
        </p:nvSpPr>
        <p:spPr/>
        <p:txBody>
          <a:bodyPr/>
          <a:lstStyle/>
          <a:p>
            <a:fld id="{32BCF65F-EEF6-4F86-B00A-078E27B33361}" type="datetimeFigureOut">
              <a:rPr lang="en-US" smtClean="0"/>
              <a:t>1/29/2025</a:t>
            </a:fld>
            <a:endParaRPr lang="en-US"/>
          </a:p>
        </p:txBody>
      </p:sp>
      <p:sp>
        <p:nvSpPr>
          <p:cNvPr id="6" name="Footer Placeholder 5">
            <a:extLst>
              <a:ext uri="{FF2B5EF4-FFF2-40B4-BE49-F238E27FC236}">
                <a16:creationId xmlns:a16="http://schemas.microsoft.com/office/drawing/2014/main" id="{E282DF87-83E5-1675-BA3B-E652E2B4D1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0A0E91-9D10-8D73-F918-744BFD365477}"/>
              </a:ext>
            </a:extLst>
          </p:cNvPr>
          <p:cNvSpPr>
            <a:spLocks noGrp="1"/>
          </p:cNvSpPr>
          <p:nvPr>
            <p:ph type="sldNum" sz="quarter" idx="12"/>
          </p:nvPr>
        </p:nvSpPr>
        <p:spPr/>
        <p:txBody>
          <a:bodyPr/>
          <a:lstStyle/>
          <a:p>
            <a:fld id="{E8418DE5-22AE-41BF-B5D1-48EDB409A6EF}" type="slidenum">
              <a:rPr lang="en-US" smtClean="0"/>
              <a:t>‹#›</a:t>
            </a:fld>
            <a:endParaRPr lang="en-US"/>
          </a:p>
        </p:txBody>
      </p:sp>
    </p:spTree>
    <p:extLst>
      <p:ext uri="{BB962C8B-B14F-4D97-AF65-F5344CB8AC3E}">
        <p14:creationId xmlns:p14="http://schemas.microsoft.com/office/powerpoint/2010/main" val="301000420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82AE-A946-775C-464F-AB18667147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348678-07F7-AB44-5846-17D5B3EB09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5BF0B35-91BB-1FE1-BB17-90FE785539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E11EB0-F076-178A-D864-0D5AF39A929F}"/>
              </a:ext>
            </a:extLst>
          </p:cNvPr>
          <p:cNvSpPr>
            <a:spLocks noGrp="1"/>
          </p:cNvSpPr>
          <p:nvPr>
            <p:ph type="dt" sz="half" idx="10"/>
          </p:nvPr>
        </p:nvSpPr>
        <p:spPr/>
        <p:txBody>
          <a:bodyPr/>
          <a:lstStyle/>
          <a:p>
            <a:fld id="{32BCF65F-EEF6-4F86-B00A-078E27B33361}" type="datetimeFigureOut">
              <a:rPr lang="en-US" smtClean="0"/>
              <a:t>1/29/2025</a:t>
            </a:fld>
            <a:endParaRPr lang="en-US"/>
          </a:p>
        </p:txBody>
      </p:sp>
      <p:sp>
        <p:nvSpPr>
          <p:cNvPr id="6" name="Footer Placeholder 5">
            <a:extLst>
              <a:ext uri="{FF2B5EF4-FFF2-40B4-BE49-F238E27FC236}">
                <a16:creationId xmlns:a16="http://schemas.microsoft.com/office/drawing/2014/main" id="{1BFD28CB-8E39-CB4A-A02D-3432D1BC8E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0DA087-FF72-0EAB-CD67-36976D529070}"/>
              </a:ext>
            </a:extLst>
          </p:cNvPr>
          <p:cNvSpPr>
            <a:spLocks noGrp="1"/>
          </p:cNvSpPr>
          <p:nvPr>
            <p:ph type="sldNum" sz="quarter" idx="12"/>
          </p:nvPr>
        </p:nvSpPr>
        <p:spPr/>
        <p:txBody>
          <a:bodyPr/>
          <a:lstStyle/>
          <a:p>
            <a:fld id="{E8418DE5-22AE-41BF-B5D1-48EDB409A6EF}" type="slidenum">
              <a:rPr lang="en-US" smtClean="0"/>
              <a:t>‹#›</a:t>
            </a:fld>
            <a:endParaRPr lang="en-US"/>
          </a:p>
        </p:txBody>
      </p:sp>
    </p:spTree>
    <p:extLst>
      <p:ext uri="{BB962C8B-B14F-4D97-AF65-F5344CB8AC3E}">
        <p14:creationId xmlns:p14="http://schemas.microsoft.com/office/powerpoint/2010/main" val="314920913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A54C9-879E-3557-247A-6622BCAF764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043353-3677-FFD3-FCA9-CC76CF6C24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658937-9A2F-8282-529B-D214A54EDABE}"/>
              </a:ext>
            </a:extLst>
          </p:cNvPr>
          <p:cNvSpPr>
            <a:spLocks noGrp="1"/>
          </p:cNvSpPr>
          <p:nvPr>
            <p:ph type="dt" sz="half" idx="10"/>
          </p:nvPr>
        </p:nvSpPr>
        <p:spPr/>
        <p:txBody>
          <a:bodyPr/>
          <a:lstStyle/>
          <a:p>
            <a:fld id="{32BCF65F-EEF6-4F86-B00A-078E27B33361}" type="datetimeFigureOut">
              <a:rPr lang="en-US" smtClean="0"/>
              <a:t>1/29/2025</a:t>
            </a:fld>
            <a:endParaRPr lang="en-US"/>
          </a:p>
        </p:txBody>
      </p:sp>
      <p:sp>
        <p:nvSpPr>
          <p:cNvPr id="5" name="Footer Placeholder 4">
            <a:extLst>
              <a:ext uri="{FF2B5EF4-FFF2-40B4-BE49-F238E27FC236}">
                <a16:creationId xmlns:a16="http://schemas.microsoft.com/office/drawing/2014/main" id="{DE487644-8FF9-6669-97C2-EEC47960DC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125F24-4F62-90DF-3A65-851D8B3BD9D0}"/>
              </a:ext>
            </a:extLst>
          </p:cNvPr>
          <p:cNvSpPr>
            <a:spLocks noGrp="1"/>
          </p:cNvSpPr>
          <p:nvPr>
            <p:ph type="sldNum" sz="quarter" idx="12"/>
          </p:nvPr>
        </p:nvSpPr>
        <p:spPr/>
        <p:txBody>
          <a:bodyPr/>
          <a:lstStyle/>
          <a:p>
            <a:fld id="{E8418DE5-22AE-41BF-B5D1-48EDB409A6EF}" type="slidenum">
              <a:rPr lang="en-US" smtClean="0"/>
              <a:t>‹#›</a:t>
            </a:fld>
            <a:endParaRPr lang="en-US"/>
          </a:p>
        </p:txBody>
      </p:sp>
    </p:spTree>
    <p:extLst>
      <p:ext uri="{BB962C8B-B14F-4D97-AF65-F5344CB8AC3E}">
        <p14:creationId xmlns:p14="http://schemas.microsoft.com/office/powerpoint/2010/main" val="239970708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9BFF41-8BE3-66B9-E8B4-A3C36E4FAC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F4B754-2C16-D75D-A590-08D13408C0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F4DB17-1785-893C-38E5-AC838E81CE21}"/>
              </a:ext>
            </a:extLst>
          </p:cNvPr>
          <p:cNvSpPr>
            <a:spLocks noGrp="1"/>
          </p:cNvSpPr>
          <p:nvPr>
            <p:ph type="dt" sz="half" idx="10"/>
          </p:nvPr>
        </p:nvSpPr>
        <p:spPr/>
        <p:txBody>
          <a:bodyPr/>
          <a:lstStyle/>
          <a:p>
            <a:fld id="{32BCF65F-EEF6-4F86-B00A-078E27B33361}" type="datetimeFigureOut">
              <a:rPr lang="en-US" smtClean="0"/>
              <a:t>1/29/2025</a:t>
            </a:fld>
            <a:endParaRPr lang="en-US"/>
          </a:p>
        </p:txBody>
      </p:sp>
      <p:sp>
        <p:nvSpPr>
          <p:cNvPr id="5" name="Footer Placeholder 4">
            <a:extLst>
              <a:ext uri="{FF2B5EF4-FFF2-40B4-BE49-F238E27FC236}">
                <a16:creationId xmlns:a16="http://schemas.microsoft.com/office/drawing/2014/main" id="{EB883FB0-7943-3A8A-E0FE-B3E599917B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29D00D-232A-1403-0E53-7E9FCE2FB488}"/>
              </a:ext>
            </a:extLst>
          </p:cNvPr>
          <p:cNvSpPr>
            <a:spLocks noGrp="1"/>
          </p:cNvSpPr>
          <p:nvPr>
            <p:ph type="sldNum" sz="quarter" idx="12"/>
          </p:nvPr>
        </p:nvSpPr>
        <p:spPr/>
        <p:txBody>
          <a:bodyPr/>
          <a:lstStyle/>
          <a:p>
            <a:fld id="{E8418DE5-22AE-41BF-B5D1-48EDB409A6EF}" type="slidenum">
              <a:rPr lang="en-US" smtClean="0"/>
              <a:t>‹#›</a:t>
            </a:fld>
            <a:endParaRPr lang="en-US"/>
          </a:p>
        </p:txBody>
      </p:sp>
    </p:spTree>
    <p:extLst>
      <p:ext uri="{BB962C8B-B14F-4D97-AF65-F5344CB8AC3E}">
        <p14:creationId xmlns:p14="http://schemas.microsoft.com/office/powerpoint/2010/main" val="1546845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49666"/>
            <a:ext cx="10515600" cy="46300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National Veterans’ Technical Assistance Center</a:t>
            </a:r>
          </a:p>
        </p:txBody>
      </p:sp>
      <p:sp>
        <p:nvSpPr>
          <p:cNvPr id="6" name="Slide Number Placeholder 5"/>
          <p:cNvSpPr>
            <a:spLocks noGrp="1"/>
          </p:cNvSpPr>
          <p:nvPr>
            <p:ph type="sldNum" sz="quarter" idx="12"/>
          </p:nvPr>
        </p:nvSpPr>
        <p:spPr/>
        <p:txBody>
          <a:bodyPr/>
          <a:lstStyle/>
          <a:p>
            <a:fld id="{9F533A62-0560-4741-9272-0FF595F394C3}" type="slidenum">
              <a:rPr lang="en-US" smtClean="0"/>
              <a:t>‹#›</a:t>
            </a:fld>
            <a:endParaRPr lang="en-US" dirty="0"/>
          </a:p>
        </p:txBody>
      </p:sp>
      <p:sp>
        <p:nvSpPr>
          <p:cNvPr id="11" name="Title 1"/>
          <p:cNvSpPr>
            <a:spLocks noGrp="1"/>
          </p:cNvSpPr>
          <p:nvPr>
            <p:ph type="title"/>
          </p:nvPr>
        </p:nvSpPr>
        <p:spPr>
          <a:xfrm>
            <a:off x="838200" y="15337"/>
            <a:ext cx="9684318" cy="1325880"/>
          </a:xfrm>
        </p:spPr>
        <p:txBody>
          <a:bodyPr/>
          <a:lstStyle/>
          <a:p>
            <a:r>
              <a:rPr lang="en-US" dirty="0"/>
              <a:t>Click to edit Master title style</a:t>
            </a:r>
          </a:p>
        </p:txBody>
      </p:sp>
    </p:spTree>
    <p:extLst>
      <p:ext uri="{BB962C8B-B14F-4D97-AF65-F5344CB8AC3E}">
        <p14:creationId xmlns:p14="http://schemas.microsoft.com/office/powerpoint/2010/main" val="3355847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82296"/>
            <a:ext cx="9684318" cy="1325880"/>
          </a:xfrm>
        </p:spPr>
        <p:txBody>
          <a:bodyPr/>
          <a:lstStyle/>
          <a:p>
            <a:r>
              <a:rPr lang="en-US" dirty="0"/>
              <a:t>Click to edit Master title style</a:t>
            </a:r>
          </a:p>
        </p:txBody>
      </p:sp>
      <p:sp>
        <p:nvSpPr>
          <p:cNvPr id="3" name="Content Placeholder 2"/>
          <p:cNvSpPr>
            <a:spLocks noGrp="1"/>
          </p:cNvSpPr>
          <p:nvPr>
            <p:ph sz="half" idx="1"/>
          </p:nvPr>
        </p:nvSpPr>
        <p:spPr>
          <a:xfrm>
            <a:off x="838200" y="1549667"/>
            <a:ext cx="5181600" cy="462729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549667"/>
            <a:ext cx="5181600" cy="462729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dirty="0"/>
              <a:t>National Veterans’ Technical Assistance Center</a:t>
            </a:r>
          </a:p>
        </p:txBody>
      </p:sp>
      <p:sp>
        <p:nvSpPr>
          <p:cNvPr id="7" name="Slide Number Placeholder 6"/>
          <p:cNvSpPr>
            <a:spLocks noGrp="1"/>
          </p:cNvSpPr>
          <p:nvPr>
            <p:ph type="sldNum" sz="quarter" idx="12"/>
          </p:nvPr>
        </p:nvSpPr>
        <p:spPr/>
        <p:txBody>
          <a:bodyPr/>
          <a:lstStyle/>
          <a:p>
            <a:fld id="{9F533A62-0560-4741-9272-0FF595F394C3}" type="slidenum">
              <a:rPr lang="en-US" smtClean="0"/>
              <a:t>‹#›</a:t>
            </a:fld>
            <a:endParaRPr lang="en-US" dirty="0"/>
          </a:p>
        </p:txBody>
      </p:sp>
      <p:cxnSp>
        <p:nvCxnSpPr>
          <p:cNvPr id="8" name="Straight Connector 7">
            <a:extLst>
              <a:ext uri="{FF2B5EF4-FFF2-40B4-BE49-F238E27FC236}">
                <a16:creationId xmlns:a16="http://schemas.microsoft.com/office/drawing/2014/main" id="{16D5AEF3-11B3-4D02-9E14-CE061245138F}"/>
              </a:ext>
              <a:ext uri="{C183D7F6-B498-43B3-948B-1728B52AA6E4}">
                <adec:decorative xmlns:adec="http://schemas.microsoft.com/office/drawing/2017/decorative" val="1"/>
              </a:ext>
            </a:extLst>
          </p:cNvPr>
          <p:cNvCxnSpPr/>
          <p:nvPr userDrawn="1"/>
        </p:nvCxnSpPr>
        <p:spPr>
          <a:xfrm>
            <a:off x="841248" y="1170432"/>
            <a:ext cx="39878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7505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322831"/>
            <a:ext cx="5157787" cy="823912"/>
          </a:xfrm>
          <a:solidFill>
            <a:schemeClr val="tx2"/>
          </a:solidFill>
        </p:spPr>
        <p:txBody>
          <a:bodyPr anchor="ctr">
            <a:normAutofit/>
          </a:bodyPr>
          <a:lstStyle>
            <a:lvl1pPr marL="0" indent="0">
              <a:buNone/>
              <a:defRPr sz="2600" b="1"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left column heading</a:t>
            </a:r>
          </a:p>
        </p:txBody>
      </p:sp>
      <p:sp>
        <p:nvSpPr>
          <p:cNvPr id="4" name="Content Placeholder 3"/>
          <p:cNvSpPr>
            <a:spLocks noGrp="1"/>
          </p:cNvSpPr>
          <p:nvPr>
            <p:ph sz="half" idx="2"/>
          </p:nvPr>
        </p:nvSpPr>
        <p:spPr>
          <a:xfrm>
            <a:off x="839788" y="2194868"/>
            <a:ext cx="5157787" cy="408509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hasCustomPrompt="1"/>
          </p:nvPr>
        </p:nvSpPr>
        <p:spPr>
          <a:xfrm>
            <a:off x="6172200" y="1322831"/>
            <a:ext cx="5183188" cy="823912"/>
          </a:xfrm>
          <a:solidFill>
            <a:schemeClr val="tx2"/>
          </a:solidFill>
        </p:spPr>
        <p:txBody>
          <a:bodyPr anchor="ctr">
            <a:normAutofit/>
          </a:bodyPr>
          <a:lstStyle>
            <a:lvl1pPr marL="0" indent="0">
              <a:buNone/>
              <a:defRPr sz="2600" b="1"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right column heading</a:t>
            </a:r>
          </a:p>
        </p:txBody>
      </p:sp>
      <p:sp>
        <p:nvSpPr>
          <p:cNvPr id="6" name="Content Placeholder 5"/>
          <p:cNvSpPr>
            <a:spLocks noGrp="1"/>
          </p:cNvSpPr>
          <p:nvPr>
            <p:ph sz="quarter" idx="4"/>
          </p:nvPr>
        </p:nvSpPr>
        <p:spPr>
          <a:xfrm>
            <a:off x="6172200" y="2194868"/>
            <a:ext cx="5183188" cy="408509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National Veterans’ Technical Assistance Center</a:t>
            </a:r>
          </a:p>
        </p:txBody>
      </p:sp>
      <p:sp>
        <p:nvSpPr>
          <p:cNvPr id="9" name="Slide Number Placeholder 8"/>
          <p:cNvSpPr>
            <a:spLocks noGrp="1"/>
          </p:cNvSpPr>
          <p:nvPr>
            <p:ph type="sldNum" sz="quarter" idx="12"/>
          </p:nvPr>
        </p:nvSpPr>
        <p:spPr/>
        <p:txBody>
          <a:bodyPr/>
          <a:lstStyle/>
          <a:p>
            <a:fld id="{9F533A62-0560-4741-9272-0FF595F394C3}" type="slidenum">
              <a:rPr lang="en-US" smtClean="0"/>
              <a:t>‹#›</a:t>
            </a:fld>
            <a:endParaRPr lang="en-US" dirty="0"/>
          </a:p>
        </p:txBody>
      </p:sp>
      <p:sp>
        <p:nvSpPr>
          <p:cNvPr id="10" name="Title 1"/>
          <p:cNvSpPr txBox="1">
            <a:spLocks/>
          </p:cNvSpPr>
          <p:nvPr userDrawn="1"/>
        </p:nvSpPr>
        <p:spPr>
          <a:xfrm>
            <a:off x="838200" y="82296"/>
            <a:ext cx="9684318" cy="132588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2"/>
                </a:solidFill>
                <a:latin typeface="Franklin Gothic Medium" panose="020B0603020102020204" pitchFamily="34" charset="0"/>
                <a:ea typeface="+mj-ea"/>
                <a:cs typeface="+mj-cs"/>
              </a:defRPr>
            </a:lvl1pPr>
          </a:lstStyle>
          <a:p>
            <a:r>
              <a:rPr lang="en-US" dirty="0"/>
              <a:t>Click to edit Master title style</a:t>
            </a:r>
          </a:p>
        </p:txBody>
      </p:sp>
    </p:spTree>
    <p:extLst>
      <p:ext uri="{BB962C8B-B14F-4D97-AF65-F5344CB8AC3E}">
        <p14:creationId xmlns:p14="http://schemas.microsoft.com/office/powerpoint/2010/main" val="4112240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82296"/>
            <a:ext cx="9684318" cy="1325880"/>
          </a:xfrm>
        </p:spPr>
        <p:txBody>
          <a:bodyPr/>
          <a:lstStyle/>
          <a:p>
            <a:r>
              <a:rPr lang="en-US" dirty="0"/>
              <a:t>Click to edit Master title style</a:t>
            </a:r>
          </a:p>
        </p:txBody>
      </p:sp>
      <p:sp>
        <p:nvSpPr>
          <p:cNvPr id="4" name="Footer Placeholder 3"/>
          <p:cNvSpPr>
            <a:spLocks noGrp="1"/>
          </p:cNvSpPr>
          <p:nvPr>
            <p:ph type="ftr" sz="quarter" idx="11"/>
          </p:nvPr>
        </p:nvSpPr>
        <p:spPr/>
        <p:txBody>
          <a:bodyPr/>
          <a:lstStyle/>
          <a:p>
            <a:r>
              <a:rPr lang="en-US" dirty="0"/>
              <a:t>National Veterans’ Technical Assistance Center</a:t>
            </a:r>
          </a:p>
        </p:txBody>
      </p:sp>
      <p:sp>
        <p:nvSpPr>
          <p:cNvPr id="5" name="Slide Number Placeholder 4"/>
          <p:cNvSpPr>
            <a:spLocks noGrp="1"/>
          </p:cNvSpPr>
          <p:nvPr>
            <p:ph type="sldNum" sz="quarter" idx="12"/>
          </p:nvPr>
        </p:nvSpPr>
        <p:spPr/>
        <p:txBody>
          <a:bodyPr/>
          <a:lstStyle/>
          <a:p>
            <a:fld id="{9F533A62-0560-4741-9272-0FF595F394C3}" type="slidenum">
              <a:rPr lang="en-US" smtClean="0"/>
              <a:t>‹#›</a:t>
            </a:fld>
            <a:endParaRPr lang="en-US" dirty="0"/>
          </a:p>
        </p:txBody>
      </p:sp>
    </p:spTree>
    <p:extLst>
      <p:ext uri="{BB962C8B-B14F-4D97-AF65-F5344CB8AC3E}">
        <p14:creationId xmlns:p14="http://schemas.microsoft.com/office/powerpoint/2010/main" val="2445274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slide">
    <p:spTree>
      <p:nvGrpSpPr>
        <p:cNvPr id="1" name=""/>
        <p:cNvGrpSpPr/>
        <p:nvPr/>
      </p:nvGrpSpPr>
      <p:grpSpPr>
        <a:xfrm>
          <a:off x="0" y="0"/>
          <a:ext cx="0" cy="0"/>
          <a:chOff x="0" y="0"/>
          <a:chExt cx="0" cy="0"/>
        </a:xfrm>
      </p:grpSpPr>
      <p:sp>
        <p:nvSpPr>
          <p:cNvPr id="2" name="Title 1"/>
          <p:cNvSpPr>
            <a:spLocks noGrp="1"/>
          </p:cNvSpPr>
          <p:nvPr>
            <p:ph type="title"/>
          </p:nvPr>
        </p:nvSpPr>
        <p:spPr>
          <a:xfrm>
            <a:off x="838200" y="82296"/>
            <a:ext cx="9684318" cy="1325880"/>
          </a:xfrm>
        </p:spPr>
        <p:txBody>
          <a:bodyPr/>
          <a:lstStyle/>
          <a:p>
            <a:r>
              <a:rPr lang="en-US" dirty="0"/>
              <a:t>Click to edit Master title style</a:t>
            </a:r>
          </a:p>
        </p:txBody>
      </p:sp>
      <p:sp>
        <p:nvSpPr>
          <p:cNvPr id="4" name="Footer Placeholder 3"/>
          <p:cNvSpPr>
            <a:spLocks noGrp="1"/>
          </p:cNvSpPr>
          <p:nvPr>
            <p:ph type="ftr" sz="quarter" idx="11"/>
          </p:nvPr>
        </p:nvSpPr>
        <p:spPr/>
        <p:txBody>
          <a:bodyPr/>
          <a:lstStyle/>
          <a:p>
            <a:r>
              <a:rPr lang="en-US" dirty="0"/>
              <a:t>National Veterans’ Technical Assistance Center</a:t>
            </a:r>
          </a:p>
        </p:txBody>
      </p:sp>
      <p:sp>
        <p:nvSpPr>
          <p:cNvPr id="5" name="Slide Number Placeholder 4"/>
          <p:cNvSpPr>
            <a:spLocks noGrp="1"/>
          </p:cNvSpPr>
          <p:nvPr>
            <p:ph type="sldNum" sz="quarter" idx="12"/>
          </p:nvPr>
        </p:nvSpPr>
        <p:spPr/>
        <p:txBody>
          <a:bodyPr/>
          <a:lstStyle/>
          <a:p>
            <a:fld id="{9F533A62-0560-4741-9272-0FF595F394C3}" type="slidenum">
              <a:rPr lang="en-US" smtClean="0"/>
              <a:t>‹#›</a:t>
            </a:fld>
            <a:endParaRPr lang="en-US" dirty="0"/>
          </a:p>
        </p:txBody>
      </p:sp>
      <p:sp>
        <p:nvSpPr>
          <p:cNvPr id="6" name="Text Placeholder 5">
            <a:extLst>
              <a:ext uri="{FF2B5EF4-FFF2-40B4-BE49-F238E27FC236}">
                <a16:creationId xmlns:a16="http://schemas.microsoft.com/office/drawing/2014/main" id="{E486756A-8CF2-4889-AF8B-2E4AC02CE2E3}"/>
              </a:ext>
            </a:extLst>
          </p:cNvPr>
          <p:cNvSpPr>
            <a:spLocks noGrp="1"/>
          </p:cNvSpPr>
          <p:nvPr>
            <p:ph type="body" sz="quarter" idx="13" hasCustomPrompt="1"/>
          </p:nvPr>
        </p:nvSpPr>
        <p:spPr>
          <a:xfrm>
            <a:off x="887412" y="4997302"/>
            <a:ext cx="10466387" cy="1233927"/>
          </a:xfrm>
        </p:spPr>
        <p:txBody>
          <a:bodyPr>
            <a:normAutofit/>
          </a:bodyPr>
          <a:lstStyle>
            <a:lvl1pPr marL="0" indent="0">
              <a:buFontTx/>
              <a:buNone/>
              <a:defRPr sz="1800">
                <a:latin typeface="Franklin Gothic Book" panose="020B0503020102020204" pitchFamily="34" charset="0"/>
              </a:defRPr>
            </a:lvl1pPr>
          </a:lstStyle>
          <a:p>
            <a:pPr lvl="0"/>
            <a:r>
              <a:rPr lang="en-US" dirty="0"/>
              <a:t>Click to add table note(s)</a:t>
            </a:r>
          </a:p>
        </p:txBody>
      </p:sp>
    </p:spTree>
    <p:extLst>
      <p:ext uri="{BB962C8B-B14F-4D97-AF65-F5344CB8AC3E}">
        <p14:creationId xmlns:p14="http://schemas.microsoft.com/office/powerpoint/2010/main" val="1796733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National Veterans’ Technical Assistance Center</a:t>
            </a:r>
          </a:p>
        </p:txBody>
      </p:sp>
      <p:sp>
        <p:nvSpPr>
          <p:cNvPr id="4" name="Slide Number Placeholder 3"/>
          <p:cNvSpPr>
            <a:spLocks noGrp="1"/>
          </p:cNvSpPr>
          <p:nvPr>
            <p:ph type="sldNum" sz="quarter" idx="12"/>
          </p:nvPr>
        </p:nvSpPr>
        <p:spPr/>
        <p:txBody>
          <a:bodyPr/>
          <a:lstStyle/>
          <a:p>
            <a:fld id="{9F533A62-0560-4741-9272-0FF595F394C3}" type="slidenum">
              <a:rPr lang="en-US" smtClean="0"/>
              <a:t>‹#›</a:t>
            </a:fld>
            <a:endParaRPr lang="en-US" dirty="0"/>
          </a:p>
        </p:txBody>
      </p:sp>
      <p:sp>
        <p:nvSpPr>
          <p:cNvPr id="5" name="Title 1">
            <a:extLst>
              <a:ext uri="{FF2B5EF4-FFF2-40B4-BE49-F238E27FC236}">
                <a16:creationId xmlns:a16="http://schemas.microsoft.com/office/drawing/2014/main" id="{C0907637-E701-47B6-B2D5-2F09B0819DFA}"/>
              </a:ext>
            </a:extLst>
          </p:cNvPr>
          <p:cNvSpPr>
            <a:spLocks noGrp="1"/>
          </p:cNvSpPr>
          <p:nvPr>
            <p:ph type="title"/>
          </p:nvPr>
        </p:nvSpPr>
        <p:spPr>
          <a:xfrm>
            <a:off x="841248" y="82296"/>
            <a:ext cx="9684318" cy="1325880"/>
          </a:xfrm>
        </p:spPr>
        <p:txBody>
          <a:bodyPr/>
          <a:lstStyle/>
          <a:p>
            <a:r>
              <a:rPr lang="en-US" dirty="0"/>
              <a:t>Click to edit Master title style</a:t>
            </a:r>
          </a:p>
        </p:txBody>
      </p:sp>
      <p:cxnSp>
        <p:nvCxnSpPr>
          <p:cNvPr id="7" name="Straight Connector 6">
            <a:extLst>
              <a:ext uri="{FF2B5EF4-FFF2-40B4-BE49-F238E27FC236}">
                <a16:creationId xmlns:a16="http://schemas.microsoft.com/office/drawing/2014/main" id="{A283DF7A-31CD-462B-B58E-C67D19E57789}"/>
              </a:ext>
              <a:ext uri="{C183D7F6-B498-43B3-948B-1728B52AA6E4}">
                <adec:decorative xmlns:adec="http://schemas.microsoft.com/office/drawing/2017/decorative" val="1"/>
              </a:ext>
            </a:extLst>
          </p:cNvPr>
          <p:cNvCxnSpPr/>
          <p:nvPr userDrawn="1"/>
        </p:nvCxnSpPr>
        <p:spPr>
          <a:xfrm>
            <a:off x="841248" y="1170432"/>
            <a:ext cx="39878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1449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2.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001"/>
            <a:ext cx="9684318"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546501"/>
            <a:ext cx="10515600" cy="469067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838200" y="6356350"/>
            <a:ext cx="7315200" cy="365125"/>
          </a:xfrm>
          <a:prstGeom prst="rect">
            <a:avLst/>
          </a:prstGeom>
        </p:spPr>
        <p:txBody>
          <a:bodyPr vert="horz" lIns="91440" tIns="45720" rIns="91440" bIns="45720" rtlCol="0" anchor="ctr"/>
          <a:lstStyle>
            <a:lvl1pPr algn="l">
              <a:defRPr sz="1200">
                <a:solidFill>
                  <a:schemeClr val="tx2"/>
                </a:solidFill>
                <a:latin typeface="Franklin Gothic Book" panose="020B0503020102020204" pitchFamily="34" charset="0"/>
              </a:defRPr>
            </a:lvl1pPr>
          </a:lstStyle>
          <a:p>
            <a:r>
              <a:rPr lang="en-US" dirty="0"/>
              <a:t>National Veterans’ Technical Assistance Center</a:t>
            </a:r>
          </a:p>
        </p:txBody>
      </p:sp>
      <p:sp>
        <p:nvSpPr>
          <p:cNvPr id="6" name="Slide Number Placeholder 5"/>
          <p:cNvSpPr>
            <a:spLocks noGrp="1"/>
          </p:cNvSpPr>
          <p:nvPr>
            <p:ph type="sldNum" sz="quarter" idx="4"/>
          </p:nvPr>
        </p:nvSpPr>
        <p:spPr>
          <a:xfrm>
            <a:off x="10743282" y="6356350"/>
            <a:ext cx="610518" cy="365125"/>
          </a:xfrm>
          <a:prstGeom prst="rect">
            <a:avLst/>
          </a:prstGeom>
        </p:spPr>
        <p:txBody>
          <a:bodyPr vert="horz" lIns="91440" tIns="45720" rIns="91440" bIns="45720" rtlCol="0" anchor="ctr"/>
          <a:lstStyle>
            <a:lvl1pPr algn="r">
              <a:defRPr sz="1200">
                <a:solidFill>
                  <a:schemeClr val="tx2"/>
                </a:solidFill>
                <a:latin typeface="Franklin Gothic Book" panose="020B0503020102020204" pitchFamily="34" charset="0"/>
              </a:defRPr>
            </a:lvl1pPr>
          </a:lstStyle>
          <a:p>
            <a:fld id="{9F533A62-0560-4741-9272-0FF595F394C3}" type="slidenum">
              <a:rPr lang="en-US" smtClean="0"/>
              <a:pPr/>
              <a:t>‹#›</a:t>
            </a:fld>
            <a:endParaRPr lang="en-US" dirty="0"/>
          </a:p>
        </p:txBody>
      </p:sp>
      <p:pic>
        <p:nvPicPr>
          <p:cNvPr id="8" name="Picture 7" descr="National Veterans' Technical Assistance Center Logo">
            <a:extLst>
              <a:ext uri="{FF2B5EF4-FFF2-40B4-BE49-F238E27FC236}">
                <a16:creationId xmlns:a16="http://schemas.microsoft.com/office/drawing/2014/main" id="{55C30DA5-A31A-4F58-9E5D-7D752C8116A0}"/>
              </a:ext>
            </a:extLst>
          </p:cNvPr>
          <p:cNvPicPr>
            <a:picLocks noChangeAspect="1"/>
          </p:cNvPicPr>
          <p:nvPr userDrawn="1"/>
        </p:nvPicPr>
        <p:blipFill>
          <a:blip r:embed="rId27" cstate="print">
            <a:extLst>
              <a:ext uri="{28A0092B-C50C-407E-A947-70E740481C1C}">
                <a14:useLocalDpi xmlns:a14="http://schemas.microsoft.com/office/drawing/2010/main" val="0"/>
              </a:ext>
            </a:extLst>
          </a:blip>
          <a:stretch>
            <a:fillRect/>
          </a:stretch>
        </p:blipFill>
        <p:spPr>
          <a:xfrm>
            <a:off x="10522518" y="249104"/>
            <a:ext cx="1375154" cy="669085"/>
          </a:xfrm>
          <a:prstGeom prst="rect">
            <a:avLst/>
          </a:prstGeom>
        </p:spPr>
      </p:pic>
    </p:spTree>
    <p:extLst>
      <p:ext uri="{BB962C8B-B14F-4D97-AF65-F5344CB8AC3E}">
        <p14:creationId xmlns:p14="http://schemas.microsoft.com/office/powerpoint/2010/main" val="9181892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701" r:id="rId8"/>
    <p:sldLayoutId id="2147483684" r:id="rId9"/>
    <p:sldLayoutId id="2147483700" r:id="rId10"/>
    <p:sldLayoutId id="2147483703" r:id="rId11"/>
    <p:sldLayoutId id="2147483687" r:id="rId12"/>
    <p:sldLayoutId id="2147483702" r:id="rId13"/>
    <p:sldLayoutId id="2147483688" r:id="rId14"/>
    <p:sldLayoutId id="2147483689" r:id="rId15"/>
    <p:sldLayoutId id="2147483690" r:id="rId16"/>
    <p:sldLayoutId id="2147483691" r:id="rId17"/>
    <p:sldLayoutId id="2147483692" r:id="rId18"/>
    <p:sldLayoutId id="2147483693" r:id="rId19"/>
    <p:sldLayoutId id="2147483694" r:id="rId20"/>
    <p:sldLayoutId id="2147483695" r:id="rId21"/>
    <p:sldLayoutId id="2147483696" r:id="rId22"/>
    <p:sldLayoutId id="2147483697" r:id="rId23"/>
    <p:sldLayoutId id="2147483698" r:id="rId24"/>
    <p:sldLayoutId id="2147483699" r:id="rId25"/>
  </p:sldLayoutIdLst>
  <p:hf hdr="0" dt="0"/>
  <p:txStyles>
    <p:titleStyle>
      <a:lvl1pPr algn="l" defTabSz="914400" rtl="0" eaLnBrk="1" latinLnBrk="0" hangingPunct="1">
        <a:lnSpc>
          <a:spcPct val="90000"/>
        </a:lnSpc>
        <a:spcBef>
          <a:spcPct val="0"/>
        </a:spcBef>
        <a:buNone/>
        <a:defRPr sz="4400" kern="1200">
          <a:solidFill>
            <a:schemeClr val="tx2"/>
          </a:solidFill>
          <a:latin typeface="Franklin Gothic Medium" panose="020B0603020102020204" pitchFamily="34" charset="0"/>
          <a:ea typeface="+mj-ea"/>
          <a:cs typeface="+mj-cs"/>
        </a:defRPr>
      </a:lvl1pPr>
    </p:titleStyle>
    <p:bodyStyle>
      <a:lvl1pPr marL="228600" indent="-228600" algn="l" defTabSz="914400" rtl="0" eaLnBrk="1" latinLnBrk="0" hangingPunct="1">
        <a:lnSpc>
          <a:spcPct val="90000"/>
        </a:lnSpc>
        <a:spcBef>
          <a:spcPts val="1000"/>
        </a:spcBef>
        <a:buClr>
          <a:schemeClr val="tx2"/>
        </a:buClr>
        <a:buSzPct val="110000"/>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1pPr>
      <a:lvl2pPr marL="685800" indent="-228600" algn="l" defTabSz="914400" rtl="0" eaLnBrk="1" latinLnBrk="0" hangingPunct="1">
        <a:lnSpc>
          <a:spcPct val="90000"/>
        </a:lnSpc>
        <a:spcBef>
          <a:spcPts val="500"/>
        </a:spcBef>
        <a:buClr>
          <a:schemeClr val="bg2"/>
        </a:buClr>
        <a:buSzPct val="100000"/>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lnSpc>
          <a:spcPct val="90000"/>
        </a:lnSpc>
        <a:spcBef>
          <a:spcPts val="500"/>
        </a:spcBef>
        <a:buClr>
          <a:schemeClr val="accent3"/>
        </a:buClr>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lnSpc>
          <a:spcPct val="90000"/>
        </a:lnSpc>
        <a:spcBef>
          <a:spcPts val="500"/>
        </a:spcBef>
        <a:buClr>
          <a:schemeClr val="accent4"/>
        </a:buClr>
        <a:buFont typeface="Arial" panose="020B0604020202020204" pitchFamily="34" charset="0"/>
        <a:buChar char="•"/>
        <a:defRPr sz="18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lnSpc>
          <a:spcPct val="90000"/>
        </a:lnSpc>
        <a:spcBef>
          <a:spcPts val="500"/>
        </a:spcBef>
        <a:buClr>
          <a:schemeClr val="accent5"/>
        </a:buClr>
        <a:buFont typeface="Arial" panose="020B0604020202020204" pitchFamily="34" charset="0"/>
        <a:buChar char="•"/>
        <a:defRPr sz="18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E8A998-1DA5-0BA7-46F9-D7F04966EF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510D8D-BD32-B7C3-B137-6432D5FC5A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7D233A-54D2-2A96-768D-C4B627809A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BCF65F-EEF6-4F86-B00A-078E27B33361}" type="datetimeFigureOut">
              <a:rPr lang="en-US" smtClean="0"/>
              <a:t>1/29/2025</a:t>
            </a:fld>
            <a:endParaRPr lang="en-US"/>
          </a:p>
        </p:txBody>
      </p:sp>
      <p:sp>
        <p:nvSpPr>
          <p:cNvPr id="5" name="Footer Placeholder 4">
            <a:extLst>
              <a:ext uri="{FF2B5EF4-FFF2-40B4-BE49-F238E27FC236}">
                <a16:creationId xmlns:a16="http://schemas.microsoft.com/office/drawing/2014/main" id="{A8B3C54B-8E4C-6558-E340-E45110E64D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342324D-677F-912B-9207-A34A462543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418DE5-22AE-41BF-B5D1-48EDB409A6EF}" type="slidenum">
              <a:rPr lang="en-US" smtClean="0"/>
              <a:t>‹#›</a:t>
            </a:fld>
            <a:endParaRPr lang="en-US"/>
          </a:p>
        </p:txBody>
      </p:sp>
    </p:spTree>
    <p:extLst>
      <p:ext uri="{BB962C8B-B14F-4D97-AF65-F5344CB8AC3E}">
        <p14:creationId xmlns:p14="http://schemas.microsoft.com/office/powerpoint/2010/main" val="683495524"/>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www.nvtac.org/"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177778" y="3175479"/>
            <a:ext cx="6043670" cy="1944479"/>
          </a:xfrm>
        </p:spPr>
        <p:txBody>
          <a:bodyPr>
            <a:normAutofit/>
          </a:bodyPr>
          <a:lstStyle/>
          <a:p>
            <a:pPr>
              <a:lnSpc>
                <a:spcPct val="100000"/>
              </a:lnSpc>
            </a:pPr>
            <a:r>
              <a:rPr lang="en-US" dirty="0"/>
              <a:t>Standard Operating Procedures (SOP)</a:t>
            </a:r>
          </a:p>
        </p:txBody>
      </p:sp>
      <p:sp>
        <p:nvSpPr>
          <p:cNvPr id="5" name="Subtitle 4"/>
          <p:cNvSpPr>
            <a:spLocks noGrp="1"/>
          </p:cNvSpPr>
          <p:nvPr>
            <p:ph type="subTitle" idx="1"/>
          </p:nvPr>
        </p:nvSpPr>
        <p:spPr>
          <a:xfrm>
            <a:off x="5177777" y="5266951"/>
            <a:ext cx="6673323" cy="1157912"/>
          </a:xfrm>
        </p:spPr>
        <p:txBody>
          <a:bodyPr>
            <a:normAutofit fontScale="85000" lnSpcReduction="20000"/>
          </a:bodyPr>
          <a:lstStyle/>
          <a:p>
            <a:pPr>
              <a:lnSpc>
                <a:spcPct val="128000"/>
              </a:lnSpc>
              <a:spcBef>
                <a:spcPts val="0"/>
              </a:spcBef>
            </a:pPr>
            <a:r>
              <a:rPr lang="en-US" dirty="0"/>
              <a:t>What are they, and why do you need them?</a:t>
            </a:r>
          </a:p>
        </p:txBody>
      </p:sp>
    </p:spTree>
    <p:extLst>
      <p:ext uri="{BB962C8B-B14F-4D97-AF65-F5344CB8AC3E}">
        <p14:creationId xmlns:p14="http://schemas.microsoft.com/office/powerpoint/2010/main" val="1815815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Developing an SOP (4 of 4)</a:t>
            </a:r>
            <a:endParaRPr lang="en-US" sz="2400" dirty="0"/>
          </a:p>
        </p:txBody>
      </p:sp>
      <p:sp>
        <p:nvSpPr>
          <p:cNvPr id="6" name="Content Placeholder 5">
            <a:extLst>
              <a:ext uri="{FF2B5EF4-FFF2-40B4-BE49-F238E27FC236}">
                <a16:creationId xmlns:a16="http://schemas.microsoft.com/office/drawing/2014/main" id="{36B3BD84-8F79-5A47-06FC-DCCB0DE28196}"/>
              </a:ext>
            </a:extLst>
          </p:cNvPr>
          <p:cNvSpPr>
            <a:spLocks noGrp="1"/>
          </p:cNvSpPr>
          <p:nvPr>
            <p:ph idx="1"/>
          </p:nvPr>
        </p:nvSpPr>
        <p:spPr/>
        <p:txBody>
          <a:bodyPr>
            <a:normAutofit/>
          </a:bodyPr>
          <a:lstStyle/>
          <a:p>
            <a:pPr marL="457200" indent="-457200">
              <a:buFont typeface="Wingdings" panose="05000000000000000000" pitchFamily="2" charset="2"/>
              <a:buChar char="Ø"/>
            </a:pPr>
            <a:r>
              <a:rPr lang="en-US" dirty="0"/>
              <a:t>Clothing for interviews/employment – “other object class category” </a:t>
            </a:r>
          </a:p>
          <a:p>
            <a:pPr marL="914400" lvl="1" indent="-457200">
              <a:buFont typeface="Wingdings" panose="05000000000000000000" pitchFamily="2" charset="2"/>
              <a:buChar char="Ø"/>
            </a:pPr>
            <a:r>
              <a:rPr lang="en-US" dirty="0"/>
              <a:t>Purchase of clothing for interviews or in support of employment is allowable and encouraged (don’t send the unclothed) </a:t>
            </a:r>
          </a:p>
          <a:p>
            <a:pPr marL="1371600" lvl="2" indent="-457200">
              <a:buFont typeface="Wingdings" panose="05000000000000000000" pitchFamily="2" charset="2"/>
              <a:buChar char="Ø"/>
            </a:pPr>
            <a:r>
              <a:rPr lang="en-US" dirty="0"/>
              <a:t>VETS recommends that staff will accompany the participant at (location) to purchase clothing items. </a:t>
            </a:r>
          </a:p>
          <a:p>
            <a:pPr marL="1371600" lvl="2" indent="-457200">
              <a:buFont typeface="Wingdings" panose="05000000000000000000" pitchFamily="2" charset="2"/>
              <a:buChar char="Ø"/>
            </a:pPr>
            <a:r>
              <a:rPr lang="en-US" dirty="0"/>
              <a:t>SOP is written to provide a standard policy </a:t>
            </a:r>
          </a:p>
          <a:p>
            <a:pPr marL="1828800" lvl="3" indent="-457200">
              <a:buFont typeface="Wingdings" panose="05000000000000000000" pitchFamily="2" charset="2"/>
              <a:buChar char="Ø"/>
            </a:pPr>
            <a:r>
              <a:rPr lang="en-US" dirty="0"/>
              <a:t>Interview clothing – in accordance with the approved budget and can include undergarments. </a:t>
            </a:r>
          </a:p>
          <a:p>
            <a:pPr marL="1828800" lvl="3" indent="-457200">
              <a:buFont typeface="Wingdings" panose="05000000000000000000" pitchFamily="2" charset="2"/>
              <a:buChar char="Ø"/>
            </a:pPr>
            <a:r>
              <a:rPr lang="en-US" dirty="0"/>
              <a:t>Employment clothing – in accord with the approved budget and specific to the requirements of the employment (i.e., construction would include steel-toed boots, health care would include scrubs/crocs, security would include socks/shoes, etc.) </a:t>
            </a:r>
          </a:p>
          <a:p>
            <a:pPr marL="1828800" lvl="3" indent="-457200">
              <a:buFont typeface="Wingdings" panose="05000000000000000000" pitchFamily="2" charset="2"/>
              <a:buChar char="Ø"/>
            </a:pPr>
            <a:r>
              <a:rPr lang="en-US" dirty="0"/>
              <a:t>Gift cards for grooming to a local salon. </a:t>
            </a:r>
          </a:p>
          <a:p>
            <a:pPr marL="2286000" lvl="4" indent="-457200">
              <a:buFont typeface="Wingdings" panose="05000000000000000000" pitchFamily="2" charset="2"/>
              <a:buChar char="Ø"/>
            </a:pPr>
            <a:r>
              <a:rPr lang="en-US" sz="1600" dirty="0"/>
              <a:t>VETS will review these purchases during on-site visits.</a:t>
            </a:r>
          </a:p>
        </p:txBody>
      </p:sp>
      <p:sp>
        <p:nvSpPr>
          <p:cNvPr id="3" name="Footer Placeholder 2"/>
          <p:cNvSpPr>
            <a:spLocks noGrp="1"/>
          </p:cNvSpPr>
          <p:nvPr>
            <p:ph type="ftr" sz="quarter" idx="11"/>
          </p:nvPr>
        </p:nvSpPr>
        <p:spPr/>
        <p:txBody>
          <a:bodyPr/>
          <a:lstStyle/>
          <a:p>
            <a:r>
              <a:rPr lang="en-US" dirty="0"/>
              <a:t>National Veterans’ Technical Assistance Center</a:t>
            </a:r>
          </a:p>
        </p:txBody>
      </p:sp>
      <p:sp>
        <p:nvSpPr>
          <p:cNvPr id="4" name="Slide Number Placeholder 3"/>
          <p:cNvSpPr>
            <a:spLocks noGrp="1"/>
          </p:cNvSpPr>
          <p:nvPr>
            <p:ph type="sldNum" sz="quarter" idx="12"/>
          </p:nvPr>
        </p:nvSpPr>
        <p:spPr/>
        <p:txBody>
          <a:bodyPr/>
          <a:lstStyle/>
          <a:p>
            <a:fld id="{9F533A62-0560-4741-9272-0FF595F394C3}" type="slidenum">
              <a:rPr lang="en-US" smtClean="0"/>
              <a:pPr/>
              <a:t>10</a:t>
            </a:fld>
            <a:endParaRPr lang="en-US" dirty="0"/>
          </a:p>
        </p:txBody>
      </p:sp>
    </p:spTree>
    <p:extLst>
      <p:ext uri="{BB962C8B-B14F-4D97-AF65-F5344CB8AC3E}">
        <p14:creationId xmlns:p14="http://schemas.microsoft.com/office/powerpoint/2010/main" val="1688881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Miscellaneous – not inclusive – SOP</a:t>
            </a:r>
            <a:endParaRPr lang="en-US" sz="2400" dirty="0"/>
          </a:p>
        </p:txBody>
      </p:sp>
      <p:sp>
        <p:nvSpPr>
          <p:cNvPr id="6" name="Content Placeholder 5">
            <a:extLst>
              <a:ext uri="{FF2B5EF4-FFF2-40B4-BE49-F238E27FC236}">
                <a16:creationId xmlns:a16="http://schemas.microsoft.com/office/drawing/2014/main" id="{36B3BD84-8F79-5A47-06FC-DCCB0DE28196}"/>
              </a:ext>
            </a:extLst>
          </p:cNvPr>
          <p:cNvSpPr>
            <a:spLocks noGrp="1"/>
          </p:cNvSpPr>
          <p:nvPr>
            <p:ph idx="1"/>
          </p:nvPr>
        </p:nvSpPr>
        <p:spPr>
          <a:xfrm>
            <a:off x="841248" y="1549666"/>
            <a:ext cx="10515600" cy="4806684"/>
          </a:xfrm>
        </p:spPr>
        <p:txBody>
          <a:bodyPr>
            <a:normAutofit fontScale="62500" lnSpcReduction="20000"/>
          </a:bodyPr>
          <a:lstStyle/>
          <a:p>
            <a:pPr marL="0" indent="0">
              <a:spcBef>
                <a:spcPts val="600"/>
              </a:spcBef>
              <a:spcAft>
                <a:spcPts val="600"/>
              </a:spcAft>
              <a:buNone/>
            </a:pPr>
            <a:r>
              <a:rPr lang="en-US" sz="3700" dirty="0"/>
              <a:t>Not in your approved budget?  Funds not available to support?  Ask about modifying </a:t>
            </a:r>
            <a:r>
              <a:rPr lang="en-US" sz="3700"/>
              <a:t>(10 percent)!</a:t>
            </a:r>
            <a:endParaRPr lang="en-US" sz="3700" dirty="0"/>
          </a:p>
          <a:p>
            <a:pPr marL="457200" indent="-457200">
              <a:spcBef>
                <a:spcPts val="800"/>
              </a:spcBef>
              <a:buFont typeface="Wingdings" panose="05000000000000000000" pitchFamily="2" charset="2"/>
              <a:buChar char="Ø"/>
            </a:pPr>
            <a:r>
              <a:rPr lang="en-US" sz="3100" dirty="0"/>
              <a:t>DMV </a:t>
            </a:r>
          </a:p>
          <a:p>
            <a:pPr marL="457200" indent="-457200">
              <a:spcBef>
                <a:spcPts val="800"/>
              </a:spcBef>
              <a:buFont typeface="Wingdings" panose="05000000000000000000" pitchFamily="2" charset="2"/>
              <a:buChar char="Ø"/>
            </a:pPr>
            <a:r>
              <a:rPr lang="en-US" sz="3100" dirty="0"/>
              <a:t>Fines (not allowable) </a:t>
            </a:r>
          </a:p>
          <a:p>
            <a:pPr marL="457200" indent="-457200">
              <a:spcBef>
                <a:spcPts val="800"/>
              </a:spcBef>
              <a:buFont typeface="Wingdings" panose="05000000000000000000" pitchFamily="2" charset="2"/>
              <a:buChar char="Ø"/>
            </a:pPr>
            <a:r>
              <a:rPr lang="en-US" sz="3100" dirty="0"/>
              <a:t>Auto insurance </a:t>
            </a:r>
          </a:p>
          <a:p>
            <a:pPr marL="457200" indent="-457200">
              <a:spcBef>
                <a:spcPts val="800"/>
              </a:spcBef>
              <a:buFont typeface="Wingdings" panose="05000000000000000000" pitchFamily="2" charset="2"/>
              <a:buChar char="Ø"/>
            </a:pPr>
            <a:r>
              <a:rPr lang="en-US" sz="3100" dirty="0"/>
              <a:t>Auto repair</a:t>
            </a:r>
          </a:p>
          <a:p>
            <a:pPr marL="914400" lvl="1" indent="-457200">
              <a:spcBef>
                <a:spcPts val="600"/>
              </a:spcBef>
              <a:spcAft>
                <a:spcPts val="600"/>
              </a:spcAft>
              <a:buFont typeface="Wingdings" panose="05000000000000000000" pitchFamily="2" charset="2"/>
              <a:buChar char="Ø"/>
            </a:pPr>
            <a:r>
              <a:rPr lang="en-US" sz="2600" dirty="0"/>
              <a:t>Three quotes</a:t>
            </a:r>
          </a:p>
          <a:p>
            <a:pPr marL="457200" indent="-457200">
              <a:spcBef>
                <a:spcPts val="800"/>
              </a:spcBef>
              <a:buFont typeface="Wingdings" panose="05000000000000000000" pitchFamily="2" charset="2"/>
              <a:buChar char="Ø"/>
            </a:pPr>
            <a:r>
              <a:rPr lang="en-US" sz="3100" dirty="0"/>
              <a:t>Training</a:t>
            </a:r>
          </a:p>
          <a:p>
            <a:pPr marL="914400" lvl="1" indent="-457200">
              <a:buFont typeface="Wingdings" panose="05000000000000000000" pitchFamily="2" charset="2"/>
              <a:buChar char="Ø"/>
            </a:pPr>
            <a:r>
              <a:rPr lang="en-US" sz="2600" dirty="0"/>
              <a:t>CareerSource – SNAP/ENT </a:t>
            </a:r>
          </a:p>
          <a:p>
            <a:pPr marL="914400" lvl="1" indent="-457200">
              <a:buFont typeface="Wingdings" panose="05000000000000000000" pitchFamily="2" charset="2"/>
              <a:buChar char="Ø"/>
            </a:pPr>
            <a:r>
              <a:rPr lang="en-US" sz="2600" dirty="0"/>
              <a:t>Federal – VA </a:t>
            </a:r>
          </a:p>
          <a:p>
            <a:pPr marL="914400" lvl="1" indent="-457200">
              <a:spcAft>
                <a:spcPts val="600"/>
              </a:spcAft>
              <a:buFont typeface="Wingdings" panose="05000000000000000000" pitchFamily="2" charset="2"/>
              <a:buChar char="Ø"/>
            </a:pPr>
            <a:r>
              <a:rPr lang="en-US" sz="2600" dirty="0"/>
              <a:t>Tech/community/university</a:t>
            </a:r>
          </a:p>
          <a:p>
            <a:pPr marL="457200" indent="-457200">
              <a:spcBef>
                <a:spcPts val="800"/>
              </a:spcBef>
              <a:buFont typeface="Wingdings" panose="05000000000000000000" pitchFamily="2" charset="2"/>
              <a:buChar char="Ø"/>
            </a:pPr>
            <a:r>
              <a:rPr lang="en-US" sz="3100" dirty="0"/>
              <a:t>Tools</a:t>
            </a:r>
          </a:p>
          <a:p>
            <a:pPr marL="914400" lvl="1" indent="-457200">
              <a:spcAft>
                <a:spcPts val="600"/>
              </a:spcAft>
              <a:buFont typeface="Wingdings" panose="05000000000000000000" pitchFamily="2" charset="2"/>
              <a:buChar char="Ø"/>
            </a:pPr>
            <a:r>
              <a:rPr lang="en-US" sz="2600" dirty="0"/>
              <a:t>Support employment</a:t>
            </a:r>
          </a:p>
          <a:p>
            <a:pPr marL="457200" indent="-457200">
              <a:spcBef>
                <a:spcPts val="800"/>
              </a:spcBef>
              <a:buFont typeface="Wingdings" panose="05000000000000000000" pitchFamily="2" charset="2"/>
              <a:buChar char="Ø"/>
            </a:pPr>
            <a:r>
              <a:rPr lang="en-US" sz="3100" dirty="0"/>
              <a:t>Transportation – bus passes/gas cards </a:t>
            </a:r>
          </a:p>
          <a:p>
            <a:pPr marL="914400" lvl="1" indent="-457200">
              <a:buFont typeface="Wingdings" panose="05000000000000000000" pitchFamily="2" charset="2"/>
              <a:buChar char="Ø"/>
            </a:pPr>
            <a:r>
              <a:rPr lang="en-US" sz="2600" dirty="0"/>
              <a:t>Obligated – unexpended funds</a:t>
            </a:r>
          </a:p>
        </p:txBody>
      </p:sp>
      <p:sp>
        <p:nvSpPr>
          <p:cNvPr id="3" name="Footer Placeholder 2"/>
          <p:cNvSpPr>
            <a:spLocks noGrp="1"/>
          </p:cNvSpPr>
          <p:nvPr>
            <p:ph type="ftr" sz="quarter" idx="11"/>
          </p:nvPr>
        </p:nvSpPr>
        <p:spPr/>
        <p:txBody>
          <a:bodyPr/>
          <a:lstStyle/>
          <a:p>
            <a:r>
              <a:rPr lang="en-US" dirty="0"/>
              <a:t>National Veterans’ Technical Assistance Center</a:t>
            </a:r>
          </a:p>
        </p:txBody>
      </p:sp>
      <p:sp>
        <p:nvSpPr>
          <p:cNvPr id="4" name="Slide Number Placeholder 3"/>
          <p:cNvSpPr>
            <a:spLocks noGrp="1"/>
          </p:cNvSpPr>
          <p:nvPr>
            <p:ph type="sldNum" sz="quarter" idx="12"/>
          </p:nvPr>
        </p:nvSpPr>
        <p:spPr/>
        <p:txBody>
          <a:bodyPr/>
          <a:lstStyle/>
          <a:p>
            <a:fld id="{9F533A62-0560-4741-9272-0FF595F394C3}" type="slidenum">
              <a:rPr lang="en-US" smtClean="0"/>
              <a:pPr/>
              <a:t>11</a:t>
            </a:fld>
            <a:endParaRPr lang="en-US" dirty="0"/>
          </a:p>
        </p:txBody>
      </p:sp>
    </p:spTree>
    <p:extLst>
      <p:ext uri="{BB962C8B-B14F-4D97-AF65-F5344CB8AC3E}">
        <p14:creationId xmlns:p14="http://schemas.microsoft.com/office/powerpoint/2010/main" val="3953017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8441561-4EAC-41AF-AD8E-97D10082673A}"/>
              </a:ext>
            </a:extLst>
          </p:cNvPr>
          <p:cNvSpPr>
            <a:spLocks noGrp="1"/>
          </p:cNvSpPr>
          <p:nvPr>
            <p:ph type="ctrTitle"/>
          </p:nvPr>
        </p:nvSpPr>
        <p:spPr/>
        <p:txBody>
          <a:bodyPr/>
          <a:lstStyle/>
          <a:p>
            <a:r>
              <a:rPr lang="en-US" dirty="0"/>
              <a:t>Please contact your GOTR for questions.</a:t>
            </a:r>
          </a:p>
        </p:txBody>
      </p:sp>
      <p:sp>
        <p:nvSpPr>
          <p:cNvPr id="3" name="Footer Placeholder 2">
            <a:extLst>
              <a:ext uri="{FF2B5EF4-FFF2-40B4-BE49-F238E27FC236}">
                <a16:creationId xmlns:a16="http://schemas.microsoft.com/office/drawing/2014/main" id="{A27E7994-B059-4ABC-8595-B96CFC381642}"/>
              </a:ext>
            </a:extLst>
          </p:cNvPr>
          <p:cNvSpPr>
            <a:spLocks noGrp="1"/>
          </p:cNvSpPr>
          <p:nvPr>
            <p:ph type="ftr" sz="quarter" idx="4294967295"/>
          </p:nvPr>
        </p:nvSpPr>
        <p:spPr>
          <a:xfrm>
            <a:off x="0" y="6356350"/>
            <a:ext cx="7315200" cy="365125"/>
          </a:xfrm>
        </p:spPr>
        <p:txBody>
          <a:bodyPr/>
          <a:lstStyle/>
          <a:p>
            <a:r>
              <a:rPr lang="en-US" dirty="0"/>
              <a:t>National Veterans’ Technical Assistance Center</a:t>
            </a:r>
          </a:p>
        </p:txBody>
      </p:sp>
      <p:sp>
        <p:nvSpPr>
          <p:cNvPr id="4" name="Slide Number Placeholder 3">
            <a:extLst>
              <a:ext uri="{FF2B5EF4-FFF2-40B4-BE49-F238E27FC236}">
                <a16:creationId xmlns:a16="http://schemas.microsoft.com/office/drawing/2014/main" id="{CE1A592C-4A96-40E9-8727-8D47DFFF45F6}"/>
              </a:ext>
            </a:extLst>
          </p:cNvPr>
          <p:cNvSpPr>
            <a:spLocks noGrp="1"/>
          </p:cNvSpPr>
          <p:nvPr>
            <p:ph type="sldNum" sz="quarter" idx="4294967295"/>
          </p:nvPr>
        </p:nvSpPr>
        <p:spPr>
          <a:xfrm>
            <a:off x="11580813" y="6356350"/>
            <a:ext cx="611187" cy="365125"/>
          </a:xfrm>
        </p:spPr>
        <p:txBody>
          <a:bodyPr/>
          <a:lstStyle/>
          <a:p>
            <a:fld id="{9F533A62-0560-4741-9272-0FF595F394C3}" type="slidenum">
              <a:rPr lang="en-US" smtClean="0"/>
              <a:t>12</a:t>
            </a:fld>
            <a:endParaRPr lang="en-US" dirty="0"/>
          </a:p>
        </p:txBody>
      </p:sp>
    </p:spTree>
    <p:extLst>
      <p:ext uri="{BB962C8B-B14F-4D97-AF65-F5344CB8AC3E}">
        <p14:creationId xmlns:p14="http://schemas.microsoft.com/office/powerpoint/2010/main" val="665081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15337"/>
            <a:ext cx="9683496" cy="1325880"/>
          </a:xfrm>
        </p:spPr>
        <p:txBody>
          <a:bodyPr/>
          <a:lstStyle/>
          <a:p>
            <a:r>
              <a:rPr lang="en-US" dirty="0"/>
              <a:t>Tracking federal funds can be prickly</a:t>
            </a:r>
            <a:endParaRPr lang="en-US" sz="2400" dirty="0"/>
          </a:p>
        </p:txBody>
      </p:sp>
      <p:sp>
        <p:nvSpPr>
          <p:cNvPr id="6" name="Content Placeholder 5">
            <a:extLst>
              <a:ext uri="{FF2B5EF4-FFF2-40B4-BE49-F238E27FC236}">
                <a16:creationId xmlns:a16="http://schemas.microsoft.com/office/drawing/2014/main" id="{36B3BD84-8F79-5A47-06FC-DCCB0DE28196}"/>
              </a:ext>
            </a:extLst>
          </p:cNvPr>
          <p:cNvSpPr>
            <a:spLocks noGrp="1"/>
          </p:cNvSpPr>
          <p:nvPr>
            <p:ph idx="1"/>
          </p:nvPr>
        </p:nvSpPr>
        <p:spPr/>
        <p:txBody>
          <a:bodyPr/>
          <a:lstStyle/>
          <a:p>
            <a:pPr marL="457200" indent="-457200">
              <a:lnSpc>
                <a:spcPct val="108000"/>
              </a:lnSpc>
              <a:spcBef>
                <a:spcPts val="600"/>
              </a:spcBef>
              <a:spcAft>
                <a:spcPts val="600"/>
              </a:spcAft>
              <a:buFont typeface="Wingdings" panose="05000000000000000000" pitchFamily="2" charset="2"/>
              <a:buChar char="Ø"/>
            </a:pPr>
            <a:r>
              <a:rPr lang="en-US" dirty="0"/>
              <a:t>Creating an SOP to account for the distribution of purchases made by federal funds is easy.</a:t>
            </a:r>
          </a:p>
        </p:txBody>
      </p:sp>
      <p:sp>
        <p:nvSpPr>
          <p:cNvPr id="3" name="Footer Placeholder 2"/>
          <p:cNvSpPr>
            <a:spLocks noGrp="1"/>
          </p:cNvSpPr>
          <p:nvPr>
            <p:ph type="ftr" sz="quarter" idx="11"/>
          </p:nvPr>
        </p:nvSpPr>
        <p:spPr/>
        <p:txBody>
          <a:bodyPr/>
          <a:lstStyle/>
          <a:p>
            <a:r>
              <a:rPr lang="en-US" dirty="0"/>
              <a:t>National Veterans’ Technical Assistance Center</a:t>
            </a:r>
          </a:p>
        </p:txBody>
      </p:sp>
      <p:sp>
        <p:nvSpPr>
          <p:cNvPr id="4" name="Slide Number Placeholder 3"/>
          <p:cNvSpPr>
            <a:spLocks noGrp="1"/>
          </p:cNvSpPr>
          <p:nvPr>
            <p:ph type="sldNum" sz="quarter" idx="12"/>
          </p:nvPr>
        </p:nvSpPr>
        <p:spPr/>
        <p:txBody>
          <a:bodyPr/>
          <a:lstStyle/>
          <a:p>
            <a:fld id="{9F533A62-0560-4741-9272-0FF595F394C3}" type="slidenum">
              <a:rPr lang="en-US" smtClean="0"/>
              <a:pPr/>
              <a:t>2</a:t>
            </a:fld>
            <a:endParaRPr lang="en-US" dirty="0"/>
          </a:p>
        </p:txBody>
      </p:sp>
    </p:spTree>
    <p:extLst>
      <p:ext uri="{BB962C8B-B14F-4D97-AF65-F5344CB8AC3E}">
        <p14:creationId xmlns:p14="http://schemas.microsoft.com/office/powerpoint/2010/main" val="2351034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15140"/>
            <a:ext cx="9684318" cy="1325880"/>
          </a:xfrm>
        </p:spPr>
        <p:txBody>
          <a:bodyPr/>
          <a:lstStyle/>
          <a:p>
            <a:r>
              <a:rPr lang="en-US" dirty="0"/>
              <a:t>What are they, and why do you need them?</a:t>
            </a:r>
            <a:endParaRPr lang="en-US" sz="2400" dirty="0"/>
          </a:p>
        </p:txBody>
      </p:sp>
      <p:sp>
        <p:nvSpPr>
          <p:cNvPr id="6" name="Content Placeholder 5">
            <a:extLst>
              <a:ext uri="{FF2B5EF4-FFF2-40B4-BE49-F238E27FC236}">
                <a16:creationId xmlns:a16="http://schemas.microsoft.com/office/drawing/2014/main" id="{36B3BD84-8F79-5A47-06FC-DCCB0DE28196}"/>
              </a:ext>
            </a:extLst>
          </p:cNvPr>
          <p:cNvSpPr>
            <a:spLocks noGrp="1"/>
          </p:cNvSpPr>
          <p:nvPr>
            <p:ph idx="1"/>
          </p:nvPr>
        </p:nvSpPr>
        <p:spPr>
          <a:xfrm>
            <a:off x="838200" y="1849469"/>
            <a:ext cx="10515600" cy="4630057"/>
          </a:xfrm>
        </p:spPr>
        <p:txBody>
          <a:bodyPr/>
          <a:lstStyle/>
          <a:p>
            <a:pPr marL="457200" indent="-457200">
              <a:lnSpc>
                <a:spcPct val="108000"/>
              </a:lnSpc>
              <a:spcBef>
                <a:spcPts val="600"/>
              </a:spcBef>
              <a:spcAft>
                <a:spcPts val="600"/>
              </a:spcAft>
              <a:buFont typeface="Wingdings" panose="05000000000000000000" pitchFamily="2" charset="2"/>
              <a:buChar char="Ø"/>
            </a:pPr>
            <a:r>
              <a:rPr lang="en-US" dirty="0"/>
              <a:t>The “What”—2 C.F.R. § 200.302(b)(7) requires grant recipients to have </a:t>
            </a:r>
            <a:r>
              <a:rPr lang="en-US" b="1" dirty="0"/>
              <a:t>written procedures </a:t>
            </a:r>
            <a:r>
              <a:rPr lang="en-US" dirty="0"/>
              <a:t>for determining the allowability of costs charged to the federal grants.</a:t>
            </a:r>
          </a:p>
          <a:p>
            <a:pPr marL="457200" indent="-457200">
              <a:lnSpc>
                <a:spcPct val="108000"/>
              </a:lnSpc>
              <a:spcBef>
                <a:spcPts val="600"/>
              </a:spcBef>
              <a:spcAft>
                <a:spcPts val="600"/>
              </a:spcAft>
              <a:buFont typeface="Wingdings" panose="05000000000000000000" pitchFamily="2" charset="2"/>
              <a:buChar char="Ø"/>
            </a:pPr>
            <a:r>
              <a:rPr lang="en-US" dirty="0"/>
              <a:t>The “Why”—Standard means that they are procured and provided to participants in a manner (methodology) established in accordance with 2 C.F.R. § 200 by the grantee and </a:t>
            </a:r>
            <a:r>
              <a:rPr lang="en-US" b="1" dirty="0"/>
              <a:t>is not waived to provide preference to any one participant over the other. </a:t>
            </a:r>
            <a:r>
              <a:rPr lang="en-US" dirty="0"/>
              <a:t>These funds are used to support a successful job placement for eligible participants.  </a:t>
            </a:r>
          </a:p>
        </p:txBody>
      </p:sp>
      <p:sp>
        <p:nvSpPr>
          <p:cNvPr id="3" name="Footer Placeholder 2"/>
          <p:cNvSpPr>
            <a:spLocks noGrp="1"/>
          </p:cNvSpPr>
          <p:nvPr>
            <p:ph type="ftr" sz="quarter" idx="11"/>
          </p:nvPr>
        </p:nvSpPr>
        <p:spPr/>
        <p:txBody>
          <a:bodyPr/>
          <a:lstStyle/>
          <a:p>
            <a:r>
              <a:rPr lang="en-US" dirty="0"/>
              <a:t>National Veterans’ Technical Assistance Center</a:t>
            </a:r>
          </a:p>
        </p:txBody>
      </p:sp>
      <p:sp>
        <p:nvSpPr>
          <p:cNvPr id="4" name="Slide Number Placeholder 3"/>
          <p:cNvSpPr>
            <a:spLocks noGrp="1"/>
          </p:cNvSpPr>
          <p:nvPr>
            <p:ph type="sldNum" sz="quarter" idx="12"/>
          </p:nvPr>
        </p:nvSpPr>
        <p:spPr/>
        <p:txBody>
          <a:bodyPr/>
          <a:lstStyle/>
          <a:p>
            <a:fld id="{9F533A62-0560-4741-9272-0FF595F394C3}" type="slidenum">
              <a:rPr lang="en-US" smtClean="0"/>
              <a:pPr/>
              <a:t>3</a:t>
            </a:fld>
            <a:endParaRPr lang="en-US" dirty="0"/>
          </a:p>
        </p:txBody>
      </p:sp>
    </p:spTree>
    <p:extLst>
      <p:ext uri="{BB962C8B-B14F-4D97-AF65-F5344CB8AC3E}">
        <p14:creationId xmlns:p14="http://schemas.microsoft.com/office/powerpoint/2010/main" val="3797579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20040"/>
            <a:ext cx="9684318" cy="1325880"/>
          </a:xfrm>
        </p:spPr>
        <p:txBody>
          <a:bodyPr/>
          <a:lstStyle/>
          <a:p>
            <a:r>
              <a:rPr lang="en-US" dirty="0"/>
              <a:t>What are they, and why do you need them? </a:t>
            </a:r>
            <a:r>
              <a:rPr lang="en-US" dirty="0">
                <a:solidFill>
                  <a:schemeClr val="bg1"/>
                </a:solidFill>
              </a:rPr>
              <a:t>(continued)</a:t>
            </a:r>
            <a:endParaRPr lang="en-US" sz="2400" dirty="0">
              <a:solidFill>
                <a:schemeClr val="bg1"/>
              </a:solidFill>
            </a:endParaRPr>
          </a:p>
        </p:txBody>
      </p:sp>
      <p:sp>
        <p:nvSpPr>
          <p:cNvPr id="6" name="Content Placeholder 5">
            <a:extLst>
              <a:ext uri="{FF2B5EF4-FFF2-40B4-BE49-F238E27FC236}">
                <a16:creationId xmlns:a16="http://schemas.microsoft.com/office/drawing/2014/main" id="{36B3BD84-8F79-5A47-06FC-DCCB0DE28196}"/>
              </a:ext>
            </a:extLst>
          </p:cNvPr>
          <p:cNvSpPr>
            <a:spLocks noGrp="1"/>
          </p:cNvSpPr>
          <p:nvPr>
            <p:ph idx="1"/>
          </p:nvPr>
        </p:nvSpPr>
        <p:spPr>
          <a:xfrm>
            <a:off x="838200" y="1926526"/>
            <a:ext cx="9683496" cy="3694785"/>
          </a:xfrm>
        </p:spPr>
        <p:txBody>
          <a:bodyPr/>
          <a:lstStyle/>
          <a:p>
            <a:pPr marL="465138" indent="-465138">
              <a:lnSpc>
                <a:spcPct val="108000"/>
              </a:lnSpc>
              <a:spcBef>
                <a:spcPts val="600"/>
              </a:spcBef>
              <a:spcAft>
                <a:spcPts val="600"/>
              </a:spcAft>
              <a:buNone/>
            </a:pPr>
            <a:r>
              <a:rPr lang="en-US" dirty="0"/>
              <a:t>	These SOPs may apply to costs that include, but are not limited to, the purchasing of light refreshments, transportation passes, vehicle repairs, bicycles, incentive awards, daycare services for eligible participants, work tools and clothing, subsiding wages, and use of funds for housing for eligible participants.</a:t>
            </a:r>
            <a:endParaRPr lang="en-US" sz="2800" dirty="0"/>
          </a:p>
          <a:p>
            <a:pPr marL="922338" lvl="2" indent="-465138">
              <a:buFont typeface="Wingdings" panose="05000000000000000000" pitchFamily="2" charset="2"/>
              <a:buChar char="Ø"/>
            </a:pPr>
            <a:r>
              <a:rPr lang="en-US" sz="2400" dirty="0"/>
              <a:t>FOA 20-01</a:t>
            </a:r>
          </a:p>
        </p:txBody>
      </p:sp>
      <p:sp>
        <p:nvSpPr>
          <p:cNvPr id="3" name="Footer Placeholder 2"/>
          <p:cNvSpPr>
            <a:spLocks noGrp="1"/>
          </p:cNvSpPr>
          <p:nvPr>
            <p:ph type="ftr" sz="quarter" idx="11"/>
          </p:nvPr>
        </p:nvSpPr>
        <p:spPr/>
        <p:txBody>
          <a:bodyPr/>
          <a:lstStyle/>
          <a:p>
            <a:r>
              <a:rPr lang="en-US" dirty="0"/>
              <a:t>National Veterans’ Technical Assistance Center</a:t>
            </a:r>
          </a:p>
        </p:txBody>
      </p:sp>
      <p:sp>
        <p:nvSpPr>
          <p:cNvPr id="4" name="Slide Number Placeholder 3"/>
          <p:cNvSpPr>
            <a:spLocks noGrp="1"/>
          </p:cNvSpPr>
          <p:nvPr>
            <p:ph type="sldNum" sz="quarter" idx="12"/>
          </p:nvPr>
        </p:nvSpPr>
        <p:spPr/>
        <p:txBody>
          <a:bodyPr/>
          <a:lstStyle/>
          <a:p>
            <a:fld id="{9F533A62-0560-4741-9272-0FF595F394C3}" type="slidenum">
              <a:rPr lang="en-US" smtClean="0"/>
              <a:pPr/>
              <a:t>4</a:t>
            </a:fld>
            <a:endParaRPr lang="en-US" dirty="0"/>
          </a:p>
        </p:txBody>
      </p:sp>
    </p:spTree>
    <p:extLst>
      <p:ext uri="{BB962C8B-B14F-4D97-AF65-F5344CB8AC3E}">
        <p14:creationId xmlns:p14="http://schemas.microsoft.com/office/powerpoint/2010/main" val="1603765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Internal controls</a:t>
            </a:r>
            <a:endParaRPr lang="en-US" sz="2400" dirty="0"/>
          </a:p>
        </p:txBody>
      </p:sp>
      <p:sp>
        <p:nvSpPr>
          <p:cNvPr id="6" name="Content Placeholder 5">
            <a:extLst>
              <a:ext uri="{FF2B5EF4-FFF2-40B4-BE49-F238E27FC236}">
                <a16:creationId xmlns:a16="http://schemas.microsoft.com/office/drawing/2014/main" id="{36B3BD84-8F79-5A47-06FC-DCCB0DE28196}"/>
              </a:ext>
            </a:extLst>
          </p:cNvPr>
          <p:cNvSpPr>
            <a:spLocks noGrp="1"/>
          </p:cNvSpPr>
          <p:nvPr>
            <p:ph idx="1"/>
          </p:nvPr>
        </p:nvSpPr>
        <p:spPr>
          <a:xfrm>
            <a:off x="838200" y="1549666"/>
            <a:ext cx="10515600" cy="4806684"/>
          </a:xfrm>
        </p:spPr>
        <p:txBody>
          <a:bodyPr>
            <a:normAutofit lnSpcReduction="10000"/>
          </a:bodyPr>
          <a:lstStyle/>
          <a:p>
            <a:pPr marL="457200" indent="-457200">
              <a:buFont typeface="Wingdings" panose="05000000000000000000" pitchFamily="2" charset="2"/>
              <a:buChar char="Ø"/>
            </a:pPr>
            <a:r>
              <a:rPr lang="en-US" dirty="0"/>
              <a:t>Grantee:</a:t>
            </a:r>
          </a:p>
          <a:p>
            <a:pPr marL="914400" lvl="1" indent="-457200">
              <a:spcBef>
                <a:spcPts val="600"/>
              </a:spcBef>
              <a:spcAft>
                <a:spcPts val="600"/>
              </a:spcAft>
              <a:buFont typeface="Wingdings" panose="05000000000000000000" pitchFamily="2" charset="2"/>
              <a:buChar char="Ø"/>
            </a:pPr>
            <a:r>
              <a:rPr lang="en-US" dirty="0"/>
              <a:t>Must contain written procedures that implement the requirements in 2 C.F.R., the FOA, and the terms and conditions. </a:t>
            </a:r>
          </a:p>
          <a:p>
            <a:pPr marL="914400" lvl="1" indent="-457200">
              <a:spcBef>
                <a:spcPts val="600"/>
              </a:spcBef>
              <a:spcAft>
                <a:spcPts val="600"/>
              </a:spcAft>
              <a:buFont typeface="Wingdings" panose="05000000000000000000" pitchFamily="2" charset="2"/>
              <a:buChar char="Ø"/>
            </a:pPr>
            <a:r>
              <a:rPr lang="en-US" dirty="0"/>
              <a:t>Include only allowable costs in accordance with 2 C.F.R. § 200 Subpart E – Cost Principles. </a:t>
            </a:r>
          </a:p>
          <a:p>
            <a:pPr marL="914400" lvl="1" indent="-457200">
              <a:spcBef>
                <a:spcPts val="600"/>
              </a:spcBef>
              <a:spcAft>
                <a:spcPts val="600"/>
              </a:spcAft>
              <a:buFont typeface="Wingdings" panose="05000000000000000000" pitchFamily="2" charset="2"/>
              <a:buChar char="Ø"/>
            </a:pPr>
            <a:r>
              <a:rPr lang="en-US" dirty="0"/>
              <a:t>Be in accordance with the terms and conditions of this award as approved by the grant officer. </a:t>
            </a:r>
          </a:p>
          <a:p>
            <a:pPr marL="914400" lvl="1" indent="-457200">
              <a:spcBef>
                <a:spcPts val="600"/>
              </a:spcBef>
              <a:spcAft>
                <a:spcPts val="600"/>
              </a:spcAft>
              <a:buFont typeface="Wingdings" panose="05000000000000000000" pitchFamily="2" charset="2"/>
              <a:buChar char="Ø"/>
            </a:pPr>
            <a:r>
              <a:rPr lang="en-US" dirty="0"/>
              <a:t>Stay within the approved budget. </a:t>
            </a:r>
          </a:p>
          <a:p>
            <a:pPr marL="914400" lvl="1" indent="-457200">
              <a:spcBef>
                <a:spcPts val="600"/>
              </a:spcBef>
              <a:spcAft>
                <a:spcPts val="600"/>
              </a:spcAft>
              <a:buFont typeface="Wingdings" panose="05000000000000000000" pitchFamily="2" charset="2"/>
              <a:buChar char="Ø"/>
            </a:pPr>
            <a:r>
              <a:rPr lang="en-US" dirty="0"/>
              <a:t>Provide guidance on how the funds will be “tracked/obligated” until vouched to a participant. </a:t>
            </a:r>
          </a:p>
          <a:p>
            <a:pPr marL="914400" lvl="1" indent="-457200">
              <a:spcBef>
                <a:spcPts val="600"/>
              </a:spcBef>
              <a:spcAft>
                <a:spcPts val="600"/>
              </a:spcAft>
              <a:buFont typeface="Wingdings" panose="05000000000000000000" pitchFamily="2" charset="2"/>
              <a:buChar char="Ø"/>
            </a:pPr>
            <a:r>
              <a:rPr lang="en-US" dirty="0"/>
              <a:t>How the grantee intends to provide effective control and accountability over the assets purchased or the obligation of funds (i.e., purchased bikes, bus passes, incentives, etc.)</a:t>
            </a:r>
          </a:p>
        </p:txBody>
      </p:sp>
      <p:sp>
        <p:nvSpPr>
          <p:cNvPr id="3" name="Footer Placeholder 2"/>
          <p:cNvSpPr>
            <a:spLocks noGrp="1"/>
          </p:cNvSpPr>
          <p:nvPr>
            <p:ph type="ftr" sz="quarter" idx="11"/>
          </p:nvPr>
        </p:nvSpPr>
        <p:spPr/>
        <p:txBody>
          <a:bodyPr/>
          <a:lstStyle/>
          <a:p>
            <a:r>
              <a:rPr lang="en-US" dirty="0"/>
              <a:t>National Veterans’ Technical Assistance Center</a:t>
            </a:r>
          </a:p>
        </p:txBody>
      </p:sp>
      <p:sp>
        <p:nvSpPr>
          <p:cNvPr id="4" name="Slide Number Placeholder 3"/>
          <p:cNvSpPr>
            <a:spLocks noGrp="1"/>
          </p:cNvSpPr>
          <p:nvPr>
            <p:ph type="sldNum" sz="quarter" idx="12"/>
          </p:nvPr>
        </p:nvSpPr>
        <p:spPr/>
        <p:txBody>
          <a:bodyPr/>
          <a:lstStyle/>
          <a:p>
            <a:fld id="{9F533A62-0560-4741-9272-0FF595F394C3}" type="slidenum">
              <a:rPr lang="en-US" smtClean="0"/>
              <a:pPr/>
              <a:t>5</a:t>
            </a:fld>
            <a:endParaRPr lang="en-US" dirty="0"/>
          </a:p>
        </p:txBody>
      </p:sp>
    </p:spTree>
    <p:extLst>
      <p:ext uri="{BB962C8B-B14F-4D97-AF65-F5344CB8AC3E}">
        <p14:creationId xmlns:p14="http://schemas.microsoft.com/office/powerpoint/2010/main" val="2367922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VETS oversight</a:t>
            </a:r>
            <a:endParaRPr lang="en-US" sz="2400" dirty="0"/>
          </a:p>
        </p:txBody>
      </p:sp>
      <p:sp>
        <p:nvSpPr>
          <p:cNvPr id="6" name="Content Placeholder 5">
            <a:extLst>
              <a:ext uri="{FF2B5EF4-FFF2-40B4-BE49-F238E27FC236}">
                <a16:creationId xmlns:a16="http://schemas.microsoft.com/office/drawing/2014/main" id="{36B3BD84-8F79-5A47-06FC-DCCB0DE28196}"/>
              </a:ext>
            </a:extLst>
          </p:cNvPr>
          <p:cNvSpPr>
            <a:spLocks noGrp="1"/>
          </p:cNvSpPr>
          <p:nvPr>
            <p:ph idx="1"/>
          </p:nvPr>
        </p:nvSpPr>
        <p:spPr>
          <a:xfrm>
            <a:off x="838199" y="1549666"/>
            <a:ext cx="10764187" cy="4630057"/>
          </a:xfrm>
        </p:spPr>
        <p:txBody>
          <a:bodyPr>
            <a:normAutofit lnSpcReduction="10000"/>
          </a:bodyPr>
          <a:lstStyle/>
          <a:p>
            <a:pPr marL="0" indent="0">
              <a:lnSpc>
                <a:spcPct val="118000"/>
              </a:lnSpc>
              <a:spcBef>
                <a:spcPts val="0"/>
              </a:spcBef>
              <a:buNone/>
            </a:pPr>
            <a:r>
              <a:rPr lang="en-US" dirty="0"/>
              <a:t>GOTR and GOTR Delegates:</a:t>
            </a:r>
          </a:p>
          <a:p>
            <a:pPr marL="457200" indent="-457200">
              <a:lnSpc>
                <a:spcPct val="118000"/>
              </a:lnSpc>
              <a:spcBef>
                <a:spcPts val="0"/>
              </a:spcBef>
              <a:buFont typeface="Wingdings" panose="05000000000000000000" pitchFamily="2" charset="2"/>
              <a:buChar char="Ø"/>
            </a:pPr>
            <a:r>
              <a:rPr lang="en-US" dirty="0"/>
              <a:t>Will be required to review SOP within the first quarter of the new PY </a:t>
            </a:r>
          </a:p>
          <a:p>
            <a:pPr marL="457200" indent="-457200">
              <a:lnSpc>
                <a:spcPct val="118000"/>
              </a:lnSpc>
              <a:spcBef>
                <a:spcPts val="0"/>
              </a:spcBef>
              <a:buFont typeface="Wingdings" panose="05000000000000000000" pitchFamily="2" charset="2"/>
              <a:buChar char="Ø"/>
            </a:pPr>
            <a:r>
              <a:rPr lang="en-US" dirty="0"/>
              <a:t>Will ensure that all expenses are in accordance with the terms and conditions, FOA, Budget, and 2 CFR 200 Subpart E – Cost Principles </a:t>
            </a:r>
          </a:p>
          <a:p>
            <a:pPr marL="457200" indent="-457200">
              <a:lnSpc>
                <a:spcPct val="118000"/>
              </a:lnSpc>
              <a:spcBef>
                <a:spcPts val="0"/>
              </a:spcBef>
              <a:buFont typeface="Wingdings" panose="05000000000000000000" pitchFamily="2" charset="2"/>
              <a:buChar char="Ø"/>
            </a:pPr>
            <a:r>
              <a:rPr lang="en-US" dirty="0"/>
              <a:t>On-sites will include a review of the SOP and all vouchers provided under its premise</a:t>
            </a:r>
          </a:p>
          <a:p>
            <a:pPr marL="914400" lvl="1" indent="-457200">
              <a:spcBef>
                <a:spcPts val="600"/>
              </a:spcBef>
              <a:spcAft>
                <a:spcPts val="600"/>
              </a:spcAft>
              <a:buFont typeface="Wingdings" panose="05000000000000000000" pitchFamily="2" charset="2"/>
              <a:buChar char="Ø"/>
            </a:pPr>
            <a:r>
              <a:rPr lang="en-US" dirty="0"/>
              <a:t>Review will include the approved budget, expenses, and obligations. </a:t>
            </a:r>
          </a:p>
          <a:p>
            <a:pPr marL="914400" lvl="1" indent="-457200">
              <a:spcBef>
                <a:spcPts val="600"/>
              </a:spcBef>
              <a:spcAft>
                <a:spcPts val="600"/>
              </a:spcAft>
              <a:buFont typeface="Wingdings" panose="05000000000000000000" pitchFamily="2" charset="2"/>
              <a:buChar char="Ø"/>
            </a:pPr>
            <a:r>
              <a:rPr lang="en-US" dirty="0"/>
              <a:t>Ensure that all purchases procured with grant funds are given to participants in accordance with established policy.</a:t>
            </a:r>
          </a:p>
        </p:txBody>
      </p:sp>
      <p:sp>
        <p:nvSpPr>
          <p:cNvPr id="3" name="Footer Placeholder 2"/>
          <p:cNvSpPr>
            <a:spLocks noGrp="1"/>
          </p:cNvSpPr>
          <p:nvPr>
            <p:ph type="ftr" sz="quarter" idx="11"/>
          </p:nvPr>
        </p:nvSpPr>
        <p:spPr/>
        <p:txBody>
          <a:bodyPr/>
          <a:lstStyle/>
          <a:p>
            <a:r>
              <a:rPr lang="en-US" dirty="0"/>
              <a:t>National Veterans’ Technical Assistance Center</a:t>
            </a:r>
          </a:p>
        </p:txBody>
      </p:sp>
      <p:sp>
        <p:nvSpPr>
          <p:cNvPr id="4" name="Slide Number Placeholder 3"/>
          <p:cNvSpPr>
            <a:spLocks noGrp="1"/>
          </p:cNvSpPr>
          <p:nvPr>
            <p:ph type="sldNum" sz="quarter" idx="12"/>
          </p:nvPr>
        </p:nvSpPr>
        <p:spPr/>
        <p:txBody>
          <a:bodyPr/>
          <a:lstStyle/>
          <a:p>
            <a:fld id="{9F533A62-0560-4741-9272-0FF595F394C3}" type="slidenum">
              <a:rPr lang="en-US" smtClean="0"/>
              <a:pPr/>
              <a:t>6</a:t>
            </a:fld>
            <a:endParaRPr lang="en-US" dirty="0"/>
          </a:p>
        </p:txBody>
      </p:sp>
    </p:spTree>
    <p:extLst>
      <p:ext uri="{BB962C8B-B14F-4D97-AF65-F5344CB8AC3E}">
        <p14:creationId xmlns:p14="http://schemas.microsoft.com/office/powerpoint/2010/main" val="2159708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Developing an SOP (1 of 4) </a:t>
            </a:r>
            <a:endParaRPr lang="en-US" sz="2400" dirty="0"/>
          </a:p>
        </p:txBody>
      </p:sp>
      <p:sp>
        <p:nvSpPr>
          <p:cNvPr id="6" name="Content Placeholder 5">
            <a:extLst>
              <a:ext uri="{FF2B5EF4-FFF2-40B4-BE49-F238E27FC236}">
                <a16:creationId xmlns:a16="http://schemas.microsoft.com/office/drawing/2014/main" id="{36B3BD84-8F79-5A47-06FC-DCCB0DE28196}"/>
              </a:ext>
            </a:extLst>
          </p:cNvPr>
          <p:cNvSpPr>
            <a:spLocks noGrp="1"/>
          </p:cNvSpPr>
          <p:nvPr>
            <p:ph idx="1"/>
          </p:nvPr>
        </p:nvSpPr>
        <p:spPr/>
        <p:txBody>
          <a:bodyPr>
            <a:normAutofit fontScale="92500" lnSpcReduction="20000"/>
          </a:bodyPr>
          <a:lstStyle/>
          <a:p>
            <a:pPr marL="0" indent="0">
              <a:buNone/>
            </a:pPr>
            <a:r>
              <a:rPr lang="en-US" sz="3000" dirty="0"/>
              <a:t>Templates are now available on </a:t>
            </a:r>
            <a:r>
              <a:rPr lang="en-US" sz="3000" dirty="0">
                <a:solidFill>
                  <a:srgbClr val="0609AD"/>
                </a:solidFill>
                <a:hlinkClick r:id="rId2">
                  <a:extLst>
                    <a:ext uri="{A12FA001-AC4F-418D-AE19-62706E023703}">
                      <ahyp:hlinkClr xmlns:ahyp="http://schemas.microsoft.com/office/drawing/2018/hyperlinkcolor" val="tx"/>
                    </a:ext>
                  </a:extLst>
                </a:hlinkClick>
              </a:rPr>
              <a:t>nvtag.org</a:t>
            </a:r>
            <a:r>
              <a:rPr lang="en-US" sz="3000" dirty="0"/>
              <a:t>. However, here are some examples:</a:t>
            </a:r>
          </a:p>
          <a:p>
            <a:pPr marL="457200" indent="-457200">
              <a:buFont typeface="Wingdings" panose="05000000000000000000" pitchFamily="2" charset="2"/>
              <a:buChar char="Ø"/>
            </a:pPr>
            <a:r>
              <a:rPr lang="en-US" sz="3000" dirty="0"/>
              <a:t>Bicycles – “other object class category”</a:t>
            </a:r>
          </a:p>
          <a:p>
            <a:pPr marL="914400" lvl="1" indent="-457200">
              <a:buFont typeface="Wingdings" panose="05000000000000000000" pitchFamily="2" charset="2"/>
              <a:buChar char="Ø"/>
            </a:pPr>
            <a:r>
              <a:rPr lang="en-US" sz="2600" dirty="0"/>
              <a:t>Grantee goals include enrollment of 100 participants – 75 percent placement rate (aka 75 placements)</a:t>
            </a:r>
          </a:p>
          <a:p>
            <a:pPr marL="1371600" lvl="2" indent="-457200">
              <a:buFont typeface="Wingdings" panose="05000000000000000000" pitchFamily="2" charset="2"/>
              <a:buChar char="Ø"/>
            </a:pPr>
            <a:r>
              <a:rPr lang="en-US" sz="2200" dirty="0"/>
              <a:t>Budget includes the purchase of 10 bikes, bike locks, helmets, and safety vests/lights, and language that indicates these will be provided in accordance with established SOP. </a:t>
            </a:r>
          </a:p>
          <a:p>
            <a:pPr marL="1371600" lvl="2" indent="-457200">
              <a:buFont typeface="Wingdings" panose="05000000000000000000" pitchFamily="2" charset="2"/>
              <a:buChar char="Ø"/>
            </a:pPr>
            <a:r>
              <a:rPr lang="en-US" sz="2200" dirty="0"/>
              <a:t>SOP is written to provide a standard policy</a:t>
            </a:r>
          </a:p>
          <a:p>
            <a:pPr marL="1828800" lvl="3" indent="-457200">
              <a:buFont typeface="Wingdings" panose="05000000000000000000" pitchFamily="2" charset="2"/>
              <a:buChar char="Ø"/>
            </a:pPr>
            <a:r>
              <a:rPr lang="en-US" sz="1900" dirty="0"/>
              <a:t>Bikes will be provided to those participants who have obtained employment but live more than one mile from a public bus line and do not have any other form of transportation (i.e., car, motorcycle, bike, or hot air balloon). </a:t>
            </a:r>
          </a:p>
          <a:p>
            <a:pPr marL="1828800" lvl="3" indent="-457200">
              <a:buFont typeface="Wingdings" panose="05000000000000000000" pitchFamily="2" charset="2"/>
              <a:buChar char="Ø"/>
            </a:pPr>
            <a:r>
              <a:rPr lang="en-US" sz="1900" dirty="0"/>
              <a:t>May also include language that stipulates if the bike is lost, no replacement will be provided (one per).</a:t>
            </a:r>
          </a:p>
          <a:p>
            <a:pPr marL="2286000" lvl="4" indent="-457200">
              <a:buFont typeface="Wingdings" panose="05000000000000000000" pitchFamily="2" charset="2"/>
              <a:buChar char="Ø"/>
            </a:pPr>
            <a:r>
              <a:rPr lang="en-US" sz="1700" dirty="0"/>
              <a:t>Documentation on the voucher/in the file includes the attestation of the above. If VETS finds that bikes are being given outside the policy, the costs may be disallowed.</a:t>
            </a:r>
          </a:p>
        </p:txBody>
      </p:sp>
      <p:sp>
        <p:nvSpPr>
          <p:cNvPr id="3" name="Footer Placeholder 2"/>
          <p:cNvSpPr>
            <a:spLocks noGrp="1"/>
          </p:cNvSpPr>
          <p:nvPr>
            <p:ph type="ftr" sz="quarter" idx="11"/>
          </p:nvPr>
        </p:nvSpPr>
        <p:spPr/>
        <p:txBody>
          <a:bodyPr/>
          <a:lstStyle/>
          <a:p>
            <a:r>
              <a:rPr lang="en-US" dirty="0"/>
              <a:t>National Veterans’ Technical Assistance Center</a:t>
            </a:r>
          </a:p>
        </p:txBody>
      </p:sp>
      <p:sp>
        <p:nvSpPr>
          <p:cNvPr id="4" name="Slide Number Placeholder 3"/>
          <p:cNvSpPr>
            <a:spLocks noGrp="1"/>
          </p:cNvSpPr>
          <p:nvPr>
            <p:ph type="sldNum" sz="quarter" idx="12"/>
          </p:nvPr>
        </p:nvSpPr>
        <p:spPr/>
        <p:txBody>
          <a:bodyPr/>
          <a:lstStyle/>
          <a:p>
            <a:fld id="{9F533A62-0560-4741-9272-0FF595F394C3}" type="slidenum">
              <a:rPr lang="en-US" smtClean="0"/>
              <a:pPr/>
              <a:t>7</a:t>
            </a:fld>
            <a:endParaRPr lang="en-US" dirty="0"/>
          </a:p>
        </p:txBody>
      </p:sp>
    </p:spTree>
    <p:extLst>
      <p:ext uri="{BB962C8B-B14F-4D97-AF65-F5344CB8AC3E}">
        <p14:creationId xmlns:p14="http://schemas.microsoft.com/office/powerpoint/2010/main" val="2630578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Developing an SOP (2 of 4) </a:t>
            </a:r>
            <a:endParaRPr lang="en-US" sz="2400" dirty="0"/>
          </a:p>
        </p:txBody>
      </p:sp>
      <p:sp>
        <p:nvSpPr>
          <p:cNvPr id="6" name="Content Placeholder 5">
            <a:extLst>
              <a:ext uri="{FF2B5EF4-FFF2-40B4-BE49-F238E27FC236}">
                <a16:creationId xmlns:a16="http://schemas.microsoft.com/office/drawing/2014/main" id="{36B3BD84-8F79-5A47-06FC-DCCB0DE28196}"/>
              </a:ext>
            </a:extLst>
          </p:cNvPr>
          <p:cNvSpPr>
            <a:spLocks noGrp="1"/>
          </p:cNvSpPr>
          <p:nvPr>
            <p:ph idx="1"/>
          </p:nvPr>
        </p:nvSpPr>
        <p:spPr/>
        <p:txBody>
          <a:bodyPr>
            <a:normAutofit/>
          </a:bodyPr>
          <a:lstStyle/>
          <a:p>
            <a:pPr marL="457200" indent="-457200">
              <a:buFont typeface="Wingdings" panose="05000000000000000000" pitchFamily="2" charset="2"/>
              <a:buChar char="Ø"/>
            </a:pPr>
            <a:r>
              <a:rPr lang="en-US" dirty="0"/>
              <a:t>Incentives cards/food stipend gift cards – “other object class category”</a:t>
            </a:r>
          </a:p>
          <a:p>
            <a:pPr marL="914400" lvl="1" indent="-457200">
              <a:buFont typeface="Wingdings" panose="05000000000000000000" pitchFamily="2" charset="2"/>
              <a:buChar char="Ø"/>
            </a:pPr>
            <a:r>
              <a:rPr lang="en-US" dirty="0"/>
              <a:t>Grantee goals include enrollment of 100 participants – 75 percent placement rate (aka 75 placements)</a:t>
            </a:r>
          </a:p>
          <a:p>
            <a:pPr marL="1371600" lvl="2" indent="-457200">
              <a:buFont typeface="Wingdings" panose="05000000000000000000" pitchFamily="2" charset="2"/>
              <a:buChar char="Ø"/>
            </a:pPr>
            <a:r>
              <a:rPr lang="en-US" dirty="0"/>
              <a:t>Budget includes purchase of 50 incentive award “gift cards” and language that indicates these will be provided in accordance with established SOP. </a:t>
            </a:r>
          </a:p>
          <a:p>
            <a:pPr marL="1371600" lvl="2" indent="-457200">
              <a:buFont typeface="Wingdings" panose="05000000000000000000" pitchFamily="2" charset="2"/>
              <a:buChar char="Ø"/>
            </a:pPr>
            <a:r>
              <a:rPr lang="en-US" dirty="0"/>
              <a:t>SOP is written to provide a standard policy</a:t>
            </a:r>
          </a:p>
          <a:p>
            <a:pPr marL="1828800" lvl="3" indent="-457200">
              <a:buFont typeface="Wingdings" panose="05000000000000000000" pitchFamily="2" charset="2"/>
              <a:buChar char="Ø"/>
            </a:pPr>
            <a:r>
              <a:rPr lang="en-US" dirty="0"/>
              <a:t>Incentives will be given to those participants who have obtained employment and provide a copy of an earnings statement at 90, 180, etc. </a:t>
            </a:r>
          </a:p>
          <a:p>
            <a:pPr marL="1828800" lvl="3" indent="-457200">
              <a:buFont typeface="Wingdings" panose="05000000000000000000" pitchFamily="2" charset="2"/>
              <a:buChar char="Ø"/>
            </a:pPr>
            <a:r>
              <a:rPr lang="en-US" dirty="0"/>
              <a:t>Food Stipend – grantee must show how these are provided and under what circumstances.</a:t>
            </a:r>
          </a:p>
          <a:p>
            <a:pPr marL="2286000" lvl="4" indent="-457200">
              <a:buFont typeface="Wingdings" panose="05000000000000000000" pitchFamily="2" charset="2"/>
              <a:buChar char="Ø"/>
            </a:pPr>
            <a:r>
              <a:rPr lang="en-US" sz="1600" dirty="0"/>
              <a:t>Documentation on the voucher/in the file includes the attestation of the above. VETS will review to see if the grantee was provided an “earning statement.”</a:t>
            </a:r>
          </a:p>
        </p:txBody>
      </p:sp>
      <p:sp>
        <p:nvSpPr>
          <p:cNvPr id="3" name="Footer Placeholder 2"/>
          <p:cNvSpPr>
            <a:spLocks noGrp="1"/>
          </p:cNvSpPr>
          <p:nvPr>
            <p:ph type="ftr" sz="quarter" idx="11"/>
          </p:nvPr>
        </p:nvSpPr>
        <p:spPr/>
        <p:txBody>
          <a:bodyPr/>
          <a:lstStyle/>
          <a:p>
            <a:r>
              <a:rPr lang="en-US" dirty="0"/>
              <a:t>National Veterans’ Technical Assistance Center</a:t>
            </a:r>
          </a:p>
        </p:txBody>
      </p:sp>
      <p:sp>
        <p:nvSpPr>
          <p:cNvPr id="4" name="Slide Number Placeholder 3"/>
          <p:cNvSpPr>
            <a:spLocks noGrp="1"/>
          </p:cNvSpPr>
          <p:nvPr>
            <p:ph type="sldNum" sz="quarter" idx="12"/>
          </p:nvPr>
        </p:nvSpPr>
        <p:spPr/>
        <p:txBody>
          <a:bodyPr/>
          <a:lstStyle/>
          <a:p>
            <a:fld id="{9F533A62-0560-4741-9272-0FF595F394C3}" type="slidenum">
              <a:rPr lang="en-US" smtClean="0"/>
              <a:pPr/>
              <a:t>8</a:t>
            </a:fld>
            <a:endParaRPr lang="en-US" dirty="0"/>
          </a:p>
        </p:txBody>
      </p:sp>
    </p:spTree>
    <p:extLst>
      <p:ext uri="{BB962C8B-B14F-4D97-AF65-F5344CB8AC3E}">
        <p14:creationId xmlns:p14="http://schemas.microsoft.com/office/powerpoint/2010/main" val="1402627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Developing an SOP (3 of 4) </a:t>
            </a:r>
            <a:endParaRPr lang="en-US" sz="2400" dirty="0"/>
          </a:p>
        </p:txBody>
      </p:sp>
      <p:sp>
        <p:nvSpPr>
          <p:cNvPr id="6" name="Content Placeholder 5">
            <a:extLst>
              <a:ext uri="{FF2B5EF4-FFF2-40B4-BE49-F238E27FC236}">
                <a16:creationId xmlns:a16="http://schemas.microsoft.com/office/drawing/2014/main" id="{36B3BD84-8F79-5A47-06FC-DCCB0DE28196}"/>
              </a:ext>
            </a:extLst>
          </p:cNvPr>
          <p:cNvSpPr>
            <a:spLocks noGrp="1"/>
          </p:cNvSpPr>
          <p:nvPr>
            <p:ph idx="1"/>
          </p:nvPr>
        </p:nvSpPr>
        <p:spPr/>
        <p:txBody>
          <a:bodyPr>
            <a:normAutofit/>
          </a:bodyPr>
          <a:lstStyle/>
          <a:p>
            <a:pPr marL="457200" indent="-457200">
              <a:buFont typeface="Wingdings" panose="05000000000000000000" pitchFamily="2" charset="2"/>
              <a:buChar char="Ø"/>
            </a:pPr>
            <a:r>
              <a:rPr lang="en-US" dirty="0"/>
              <a:t>Coffee and snacks – “other object class category” </a:t>
            </a:r>
          </a:p>
          <a:p>
            <a:pPr marL="914400" lvl="1" indent="-457200">
              <a:buFont typeface="Wingdings" panose="05000000000000000000" pitchFamily="2" charset="2"/>
              <a:buChar char="Ø"/>
            </a:pPr>
            <a:r>
              <a:rPr lang="en-US" dirty="0"/>
              <a:t>Caution – not only is the coffee hot, but giving away food/beverage supplies to a non-participant is not allowable</a:t>
            </a:r>
          </a:p>
          <a:p>
            <a:pPr marL="1371600" lvl="2" indent="-457200">
              <a:buFont typeface="Wingdings" panose="05000000000000000000" pitchFamily="2" charset="2"/>
              <a:buChar char="Ø"/>
            </a:pPr>
            <a:r>
              <a:rPr lang="en-US" dirty="0"/>
              <a:t>There are some loosening restrictions on coffee/snack options in justified circumstances, but they are ONLY available to the participants. </a:t>
            </a:r>
          </a:p>
          <a:p>
            <a:pPr marL="1371600" lvl="2" indent="-457200">
              <a:buFont typeface="Wingdings" panose="05000000000000000000" pitchFamily="2" charset="2"/>
              <a:buChar char="Ø"/>
            </a:pPr>
            <a:r>
              <a:rPr lang="en-US" dirty="0"/>
              <a:t>SOP is written to provide a standard policy</a:t>
            </a:r>
          </a:p>
          <a:p>
            <a:pPr marL="1828800" lvl="3" indent="-457200">
              <a:buFont typeface="Wingdings" panose="05000000000000000000" pitchFamily="2" charset="2"/>
              <a:buChar char="Ø"/>
            </a:pPr>
            <a:r>
              <a:rPr lang="en-US" dirty="0"/>
              <a:t>Beverages/snacks will be made available during enrollment, training, or a CM session. </a:t>
            </a:r>
          </a:p>
          <a:p>
            <a:pPr marL="1828800" lvl="3" indent="-457200">
              <a:buFont typeface="Wingdings" panose="05000000000000000000" pitchFamily="2" charset="2"/>
              <a:buChar char="Ø"/>
            </a:pPr>
            <a:r>
              <a:rPr lang="en-US" dirty="0"/>
              <a:t>Grantee attests that a ‘mess’ is established to only provide food/beverage to participants actively seeking services in support of employment. The grantee has implemented internal controls to ensure that staff or non-participants do not have access to grant-purchased items. </a:t>
            </a:r>
          </a:p>
          <a:p>
            <a:pPr marL="1828800" lvl="3" indent="-457200">
              <a:buFont typeface="Wingdings" panose="05000000000000000000" pitchFamily="2" charset="2"/>
              <a:buChar char="Ø"/>
            </a:pPr>
            <a:r>
              <a:rPr lang="en-US" dirty="0"/>
              <a:t>VETS will review these purchases during on-site visits.</a:t>
            </a:r>
          </a:p>
        </p:txBody>
      </p:sp>
      <p:sp>
        <p:nvSpPr>
          <p:cNvPr id="3" name="Footer Placeholder 2"/>
          <p:cNvSpPr>
            <a:spLocks noGrp="1"/>
          </p:cNvSpPr>
          <p:nvPr>
            <p:ph type="ftr" sz="quarter" idx="11"/>
          </p:nvPr>
        </p:nvSpPr>
        <p:spPr/>
        <p:txBody>
          <a:bodyPr/>
          <a:lstStyle/>
          <a:p>
            <a:r>
              <a:rPr lang="en-US" dirty="0"/>
              <a:t>National Veterans’ Technical Assistance Center</a:t>
            </a:r>
          </a:p>
        </p:txBody>
      </p:sp>
      <p:sp>
        <p:nvSpPr>
          <p:cNvPr id="4" name="Slide Number Placeholder 3"/>
          <p:cNvSpPr>
            <a:spLocks noGrp="1"/>
          </p:cNvSpPr>
          <p:nvPr>
            <p:ph type="sldNum" sz="quarter" idx="12"/>
          </p:nvPr>
        </p:nvSpPr>
        <p:spPr/>
        <p:txBody>
          <a:bodyPr/>
          <a:lstStyle/>
          <a:p>
            <a:fld id="{9F533A62-0560-4741-9272-0FF595F394C3}" type="slidenum">
              <a:rPr lang="en-US" smtClean="0"/>
              <a:pPr/>
              <a:t>9</a:t>
            </a:fld>
            <a:endParaRPr lang="en-US" dirty="0"/>
          </a:p>
        </p:txBody>
      </p:sp>
    </p:spTree>
    <p:extLst>
      <p:ext uri="{BB962C8B-B14F-4D97-AF65-F5344CB8AC3E}">
        <p14:creationId xmlns:p14="http://schemas.microsoft.com/office/powerpoint/2010/main" val="4281996090"/>
      </p:ext>
    </p:extLst>
  </p:cSld>
  <p:clrMapOvr>
    <a:masterClrMapping/>
  </p:clrMapOvr>
</p:sld>
</file>

<file path=ppt/theme/theme1.xml><?xml version="1.0" encoding="utf-8"?>
<a:theme xmlns:a="http://schemas.openxmlformats.org/drawingml/2006/main" name="1_Office Theme">
  <a:themeElements>
    <a:clrScheme name="VETS">
      <a:dk1>
        <a:sysClr val="windowText" lastClr="000000"/>
      </a:dk1>
      <a:lt1>
        <a:sysClr val="window" lastClr="FFFFFF"/>
      </a:lt1>
      <a:dk2>
        <a:srgbClr val="023160"/>
      </a:dk2>
      <a:lt2>
        <a:srgbClr val="7B7B7B"/>
      </a:lt2>
      <a:accent1>
        <a:srgbClr val="0054A6"/>
      </a:accent1>
      <a:accent2>
        <a:srgbClr val="ED1A23"/>
      </a:accent2>
      <a:accent3>
        <a:srgbClr val="716384"/>
      </a:accent3>
      <a:accent4>
        <a:srgbClr val="F15E2E"/>
      </a:accent4>
      <a:accent5>
        <a:srgbClr val="8EAADB"/>
      </a:accent5>
      <a:accent6>
        <a:srgbClr val="F69E81"/>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 - VETS PowerPoint Blue" id="{27A866F9-C8E9-4420-B44F-9D4099292498}" vid="{0B9A9612-2EDF-4DC7-83D3-D2AD2907EF4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AA2A42AAEB0F04C87BB31137525E087" ma:contentTypeVersion="6" ma:contentTypeDescription="Create a new document." ma:contentTypeScope="" ma:versionID="0657cb64bdc1816ce68778c8217fef49">
  <xsd:schema xmlns:xsd="http://www.w3.org/2001/XMLSchema" xmlns:xs="http://www.w3.org/2001/XMLSchema" xmlns:p="http://schemas.microsoft.com/office/2006/metadata/properties" xmlns:ns3="6a7b2a06-5210-4c1c-9cf3-c592d2459ac1" targetNamespace="http://schemas.microsoft.com/office/2006/metadata/properties" ma:root="true" ma:fieldsID="d15576f722bb76a2e9d7b679be2e2203" ns3:_="">
    <xsd:import namespace="6a7b2a06-5210-4c1c-9cf3-c592d2459ac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7b2a06-5210-4c1c-9cf3-c592d2459a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B62BCA1-FEE8-44D8-81BB-9A592FC5C787}">
  <ds:schemaRefs>
    <ds:schemaRef ds:uri="http://purl.org/dc/terms/"/>
    <ds:schemaRef ds:uri="http://schemas.microsoft.com/office/infopath/2007/PartnerControls"/>
    <ds:schemaRef ds:uri="http://www.w3.org/XML/1998/namespace"/>
    <ds:schemaRef ds:uri="http://purl.org/dc/elements/1.1/"/>
    <ds:schemaRef ds:uri="6a7b2a06-5210-4c1c-9cf3-c592d2459ac1"/>
    <ds:schemaRef ds:uri="http://schemas.microsoft.com/office/2006/documentManagement/types"/>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700F58C4-FE75-40EE-9BF3-3B6A6E100F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7b2a06-5210-4c1c-9cf3-c592d2459a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04A9E53-ADEC-4477-B011-E6C1342395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TEMPLATE - VETS PowerPoint Blue</Template>
  <TotalTime>9155</TotalTime>
  <Words>1214</Words>
  <Application>Microsoft Office PowerPoint</Application>
  <PresentationFormat>Widescreen</PresentationFormat>
  <Paragraphs>97</Paragraphs>
  <Slides>12</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12</vt:i4>
      </vt:variant>
    </vt:vector>
  </HeadingPairs>
  <TitlesOfParts>
    <vt:vector size="22" baseType="lpstr">
      <vt:lpstr>Arial</vt:lpstr>
      <vt:lpstr>Calibri</vt:lpstr>
      <vt:lpstr>Calibri Light</vt:lpstr>
      <vt:lpstr>Franklin Gothic Book</vt:lpstr>
      <vt:lpstr>Franklin Gothic Medium</vt:lpstr>
      <vt:lpstr>Webdings</vt:lpstr>
      <vt:lpstr>Wingdings</vt:lpstr>
      <vt:lpstr>Wingdings 3</vt:lpstr>
      <vt:lpstr>1_Office Theme</vt:lpstr>
      <vt:lpstr>Custom Design</vt:lpstr>
      <vt:lpstr>Standard Operating Procedures (SOP)</vt:lpstr>
      <vt:lpstr>Tracking federal funds can be prickly</vt:lpstr>
      <vt:lpstr>What are they, and why do you need them?</vt:lpstr>
      <vt:lpstr>What are they, and why do you need them? (continued)</vt:lpstr>
      <vt:lpstr>Internal controls</vt:lpstr>
      <vt:lpstr>VETS oversight</vt:lpstr>
      <vt:lpstr>Developing an SOP (1 of 4) </vt:lpstr>
      <vt:lpstr>Developing an SOP (2 of 4) </vt:lpstr>
      <vt:lpstr>Developing an SOP (3 of 4) </vt:lpstr>
      <vt:lpstr>Developing an SOP (4 of 4)</vt:lpstr>
      <vt:lpstr>Miscellaneous – not inclusive – SOP</vt:lpstr>
      <vt:lpstr>Please contact your GOTR for questions.</vt:lpstr>
    </vt:vector>
  </TitlesOfParts>
  <Company>USDOL, DOL, VETS, NVTACL, HVRP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Operating Procedures (SOP)</dc:title>
  <dc:subject>Standard Operating Procedures (SOP)</dc:subject>
  <dc:creator>USDOL, DOL, VETS, NVTACL, HVRP</dc:creator>
  <cp:lastModifiedBy>Colleen Beck</cp:lastModifiedBy>
  <cp:revision>32</cp:revision>
  <dcterms:created xsi:type="dcterms:W3CDTF">2021-10-22T06:26:43Z</dcterms:created>
  <dcterms:modified xsi:type="dcterms:W3CDTF">2025-01-29T14:58:13Z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0x0101000AA2A42AAEB0F04C87BB31137525E087</vt:lpwstr>
  </property>
</Properties>
</file>